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65" r:id="rId4"/>
    <p:sldId id="258" r:id="rId5"/>
    <p:sldId id="259" r:id="rId6"/>
    <p:sldId id="283" r:id="rId7"/>
    <p:sldId id="277" r:id="rId8"/>
    <p:sldId id="272" r:id="rId9"/>
    <p:sldId id="273" r:id="rId10"/>
    <p:sldId id="278" r:id="rId11"/>
    <p:sldId id="274" r:id="rId12"/>
    <p:sldId id="276" r:id="rId13"/>
    <p:sldId id="260" r:id="rId14"/>
    <p:sldId id="262" r:id="rId15"/>
    <p:sldId id="268" r:id="rId16"/>
    <p:sldId id="279" r:id="rId17"/>
    <p:sldId id="281" r:id="rId18"/>
    <p:sldId id="280" r:id="rId19"/>
    <p:sldId id="282" r:id="rId20"/>
    <p:sldId id="263" r:id="rId21"/>
    <p:sldId id="264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A223C7-16CD-4B3F-B3B2-C4658B3387D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7B547059-A478-4C54-BFC2-80CED9D4283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Worldwide companies invests billion dollars on advertisements of their product/service.</a:t>
          </a:r>
        </a:p>
      </dgm:t>
    </dgm:pt>
    <dgm:pt modelId="{7F614AA4-E51D-4DCA-A3F5-1A16D99A8DEA}" type="parTrans" cxnId="{AEB3A1CB-39EB-45FD-B229-11BE48574861}">
      <dgm:prSet/>
      <dgm:spPr/>
      <dgm:t>
        <a:bodyPr/>
        <a:lstStyle/>
        <a:p>
          <a:endParaRPr lang="en-US"/>
        </a:p>
      </dgm:t>
    </dgm:pt>
    <dgm:pt modelId="{B029A1CE-4C9C-46C3-9A07-24F94C8667A6}" type="sibTrans" cxnId="{AEB3A1CB-39EB-45FD-B229-11BE48574861}">
      <dgm:prSet/>
      <dgm:spPr/>
      <dgm:t>
        <a:bodyPr/>
        <a:lstStyle/>
        <a:p>
          <a:endParaRPr lang="en-US"/>
        </a:p>
      </dgm:t>
    </dgm:pt>
    <dgm:pt modelId="{C5ACEC2A-574B-4455-BD97-12565C8D588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Monitoring is mostly through human operators.</a:t>
          </a:r>
        </a:p>
      </dgm:t>
    </dgm:pt>
    <dgm:pt modelId="{8EF0B13B-8D70-4108-A0C5-742770D7F154}" type="parTrans" cxnId="{8AF1082D-4EA5-43C4-B81A-0629E7D0220C}">
      <dgm:prSet/>
      <dgm:spPr/>
      <dgm:t>
        <a:bodyPr/>
        <a:lstStyle/>
        <a:p>
          <a:endParaRPr lang="en-US"/>
        </a:p>
      </dgm:t>
    </dgm:pt>
    <dgm:pt modelId="{AE9ED600-7F56-487A-923B-9E13E192237D}" type="sibTrans" cxnId="{8AF1082D-4EA5-43C4-B81A-0629E7D0220C}">
      <dgm:prSet/>
      <dgm:spPr/>
      <dgm:t>
        <a:bodyPr/>
        <a:lstStyle/>
        <a:p>
          <a:endParaRPr lang="en-US"/>
        </a:p>
      </dgm:t>
    </dgm:pt>
    <dgm:pt modelId="{C7F3C583-3C30-4640-82AB-D1F6A713089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Challenging to identify that their advertisement is broadcasted as the money charged.</a:t>
          </a:r>
        </a:p>
      </dgm:t>
    </dgm:pt>
    <dgm:pt modelId="{0495E2FA-0A72-47B8-A045-1330D44AD600}" type="parTrans" cxnId="{9D92CE2E-E7E3-44E5-BDD9-9E8324BE3F73}">
      <dgm:prSet/>
      <dgm:spPr/>
      <dgm:t>
        <a:bodyPr/>
        <a:lstStyle/>
        <a:p>
          <a:endParaRPr lang="en-US"/>
        </a:p>
      </dgm:t>
    </dgm:pt>
    <dgm:pt modelId="{90FDD392-7749-4D9C-802B-07F24D11574D}" type="sibTrans" cxnId="{9D92CE2E-E7E3-44E5-BDD9-9E8324BE3F73}">
      <dgm:prSet/>
      <dgm:spPr/>
      <dgm:t>
        <a:bodyPr/>
        <a:lstStyle/>
        <a:p>
          <a:endParaRPr lang="en-US"/>
        </a:p>
      </dgm:t>
    </dgm:pt>
    <dgm:pt modelId="{60FB1C1E-8010-4239-A24D-6B041FE72894}" type="pres">
      <dgm:prSet presAssocID="{DBA223C7-16CD-4B3F-B3B2-C4658B3387D7}" presName="root" presStyleCnt="0">
        <dgm:presLayoutVars>
          <dgm:dir/>
          <dgm:resizeHandles val="exact"/>
        </dgm:presLayoutVars>
      </dgm:prSet>
      <dgm:spPr/>
    </dgm:pt>
    <dgm:pt modelId="{20D52313-4DF7-48A2-85F6-B6F196A12A36}" type="pres">
      <dgm:prSet presAssocID="{7B547059-A478-4C54-BFC2-80CED9D4283F}" presName="compNode" presStyleCnt="0"/>
      <dgm:spPr/>
    </dgm:pt>
    <dgm:pt modelId="{5227C5BC-6306-48C3-8DB5-53427192513B}" type="pres">
      <dgm:prSet presAssocID="{7B547059-A478-4C54-BFC2-80CED9D4283F}" presName="iconBgRect" presStyleLbl="bgShp" presStyleIdx="0" presStyleCnt="3"/>
      <dgm:spPr/>
    </dgm:pt>
    <dgm:pt modelId="{E08C35B6-A626-4A49-9F1F-2D34FF676C58}" type="pres">
      <dgm:prSet presAssocID="{7B547059-A478-4C54-BFC2-80CED9D4283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844DE14D-3DF7-4D4F-8A9F-A4CBBD9B70BD}" type="pres">
      <dgm:prSet presAssocID="{7B547059-A478-4C54-BFC2-80CED9D4283F}" presName="spaceRect" presStyleCnt="0"/>
      <dgm:spPr/>
    </dgm:pt>
    <dgm:pt modelId="{60966971-0E87-44F7-9427-40FCA9DD9189}" type="pres">
      <dgm:prSet presAssocID="{7B547059-A478-4C54-BFC2-80CED9D4283F}" presName="textRect" presStyleLbl="revTx" presStyleIdx="0" presStyleCnt="3">
        <dgm:presLayoutVars>
          <dgm:chMax val="1"/>
          <dgm:chPref val="1"/>
        </dgm:presLayoutVars>
      </dgm:prSet>
      <dgm:spPr/>
    </dgm:pt>
    <dgm:pt modelId="{B640E5D4-3C14-44DD-B7A3-6A2E8FF788A6}" type="pres">
      <dgm:prSet presAssocID="{B029A1CE-4C9C-46C3-9A07-24F94C8667A6}" presName="sibTrans" presStyleCnt="0"/>
      <dgm:spPr/>
    </dgm:pt>
    <dgm:pt modelId="{A7FC5847-3108-4954-AFB3-F5C69810A1CD}" type="pres">
      <dgm:prSet presAssocID="{C5ACEC2A-574B-4455-BD97-12565C8D588C}" presName="compNode" presStyleCnt="0"/>
      <dgm:spPr/>
    </dgm:pt>
    <dgm:pt modelId="{247222BF-3533-4BA0-B8D7-79B6EED407F5}" type="pres">
      <dgm:prSet presAssocID="{C5ACEC2A-574B-4455-BD97-12565C8D588C}" presName="iconBgRect" presStyleLbl="bgShp" presStyleIdx="1" presStyleCnt="3"/>
      <dgm:spPr/>
    </dgm:pt>
    <dgm:pt modelId="{7C54F583-D819-4DE9-8ABC-5F63566CE5DC}" type="pres">
      <dgm:prSet presAssocID="{C5ACEC2A-574B-4455-BD97-12565C8D588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330B2BA7-6866-41C0-A368-5DC96D15FDB1}" type="pres">
      <dgm:prSet presAssocID="{C5ACEC2A-574B-4455-BD97-12565C8D588C}" presName="spaceRect" presStyleCnt="0"/>
      <dgm:spPr/>
    </dgm:pt>
    <dgm:pt modelId="{4F0DE771-FF1E-498B-B580-63EEA1902E6C}" type="pres">
      <dgm:prSet presAssocID="{C5ACEC2A-574B-4455-BD97-12565C8D588C}" presName="textRect" presStyleLbl="revTx" presStyleIdx="1" presStyleCnt="3">
        <dgm:presLayoutVars>
          <dgm:chMax val="1"/>
          <dgm:chPref val="1"/>
        </dgm:presLayoutVars>
      </dgm:prSet>
      <dgm:spPr/>
    </dgm:pt>
    <dgm:pt modelId="{08EA3025-142B-4F3D-BE70-9FEE7C8CB708}" type="pres">
      <dgm:prSet presAssocID="{AE9ED600-7F56-487A-923B-9E13E192237D}" presName="sibTrans" presStyleCnt="0"/>
      <dgm:spPr/>
    </dgm:pt>
    <dgm:pt modelId="{2CC65F3B-63FA-4914-948F-4D2F3F66616D}" type="pres">
      <dgm:prSet presAssocID="{C7F3C583-3C30-4640-82AB-D1F6A7130891}" presName="compNode" presStyleCnt="0"/>
      <dgm:spPr/>
    </dgm:pt>
    <dgm:pt modelId="{ECBE5FD0-CBE2-4275-9370-A62A44B70E6F}" type="pres">
      <dgm:prSet presAssocID="{C7F3C583-3C30-4640-82AB-D1F6A7130891}" presName="iconBgRect" presStyleLbl="bgShp" presStyleIdx="2" presStyleCnt="3"/>
      <dgm:spPr/>
    </dgm:pt>
    <dgm:pt modelId="{792D7F6D-5200-4297-8276-572F6FB7CB6D}" type="pres">
      <dgm:prSet presAssocID="{C7F3C583-3C30-4640-82AB-D1F6A713089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2C6EC02B-22B0-41D9-84D1-E75CDE72F233}" type="pres">
      <dgm:prSet presAssocID="{C7F3C583-3C30-4640-82AB-D1F6A7130891}" presName="spaceRect" presStyleCnt="0"/>
      <dgm:spPr/>
    </dgm:pt>
    <dgm:pt modelId="{4E61C58C-F00A-4EF1-BF02-06E53679D4C0}" type="pres">
      <dgm:prSet presAssocID="{C7F3C583-3C30-4640-82AB-D1F6A713089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7D87024-384C-4933-A93E-949C5C683FB3}" type="presOf" srcId="{DBA223C7-16CD-4B3F-B3B2-C4658B3387D7}" destId="{60FB1C1E-8010-4239-A24D-6B041FE72894}" srcOrd="0" destOrd="0" presId="urn:microsoft.com/office/officeart/2018/5/layout/IconCircleLabelList"/>
    <dgm:cxn modelId="{8AF1082D-4EA5-43C4-B81A-0629E7D0220C}" srcId="{DBA223C7-16CD-4B3F-B3B2-C4658B3387D7}" destId="{C5ACEC2A-574B-4455-BD97-12565C8D588C}" srcOrd="1" destOrd="0" parTransId="{8EF0B13B-8D70-4108-A0C5-742770D7F154}" sibTransId="{AE9ED600-7F56-487A-923B-9E13E192237D}"/>
    <dgm:cxn modelId="{9D92CE2E-E7E3-44E5-BDD9-9E8324BE3F73}" srcId="{DBA223C7-16CD-4B3F-B3B2-C4658B3387D7}" destId="{C7F3C583-3C30-4640-82AB-D1F6A7130891}" srcOrd="2" destOrd="0" parTransId="{0495E2FA-0A72-47B8-A045-1330D44AD600}" sibTransId="{90FDD392-7749-4D9C-802B-07F24D11574D}"/>
    <dgm:cxn modelId="{5638434B-38F2-44BE-A621-009679A766EA}" type="presOf" srcId="{C7F3C583-3C30-4640-82AB-D1F6A7130891}" destId="{4E61C58C-F00A-4EF1-BF02-06E53679D4C0}" srcOrd="0" destOrd="0" presId="urn:microsoft.com/office/officeart/2018/5/layout/IconCircleLabelList"/>
    <dgm:cxn modelId="{3B218CA9-33CA-4F4A-9E7B-06791FD654EA}" type="presOf" srcId="{7B547059-A478-4C54-BFC2-80CED9D4283F}" destId="{60966971-0E87-44F7-9427-40FCA9DD9189}" srcOrd="0" destOrd="0" presId="urn:microsoft.com/office/officeart/2018/5/layout/IconCircleLabelList"/>
    <dgm:cxn modelId="{AEB3A1CB-39EB-45FD-B229-11BE48574861}" srcId="{DBA223C7-16CD-4B3F-B3B2-C4658B3387D7}" destId="{7B547059-A478-4C54-BFC2-80CED9D4283F}" srcOrd="0" destOrd="0" parTransId="{7F614AA4-E51D-4DCA-A3F5-1A16D99A8DEA}" sibTransId="{B029A1CE-4C9C-46C3-9A07-24F94C8667A6}"/>
    <dgm:cxn modelId="{F152A9D9-9BCB-4C47-A431-3DBF2695E3E5}" type="presOf" srcId="{C5ACEC2A-574B-4455-BD97-12565C8D588C}" destId="{4F0DE771-FF1E-498B-B580-63EEA1902E6C}" srcOrd="0" destOrd="0" presId="urn:microsoft.com/office/officeart/2018/5/layout/IconCircleLabelList"/>
    <dgm:cxn modelId="{3E65A9E2-4E6B-4A3F-9850-ECD09B4157DC}" type="presParOf" srcId="{60FB1C1E-8010-4239-A24D-6B041FE72894}" destId="{20D52313-4DF7-48A2-85F6-B6F196A12A36}" srcOrd="0" destOrd="0" presId="urn:microsoft.com/office/officeart/2018/5/layout/IconCircleLabelList"/>
    <dgm:cxn modelId="{0BFDFD21-E2E5-4560-813C-D6D7526A4F89}" type="presParOf" srcId="{20D52313-4DF7-48A2-85F6-B6F196A12A36}" destId="{5227C5BC-6306-48C3-8DB5-53427192513B}" srcOrd="0" destOrd="0" presId="urn:microsoft.com/office/officeart/2018/5/layout/IconCircleLabelList"/>
    <dgm:cxn modelId="{556386F3-9EEE-4F6F-AE35-DF8F6B3DA0C4}" type="presParOf" srcId="{20D52313-4DF7-48A2-85F6-B6F196A12A36}" destId="{E08C35B6-A626-4A49-9F1F-2D34FF676C58}" srcOrd="1" destOrd="0" presId="urn:microsoft.com/office/officeart/2018/5/layout/IconCircleLabelList"/>
    <dgm:cxn modelId="{C89B5AE6-4315-4AD0-8C9D-5C3A06F65DDE}" type="presParOf" srcId="{20D52313-4DF7-48A2-85F6-B6F196A12A36}" destId="{844DE14D-3DF7-4D4F-8A9F-A4CBBD9B70BD}" srcOrd="2" destOrd="0" presId="urn:microsoft.com/office/officeart/2018/5/layout/IconCircleLabelList"/>
    <dgm:cxn modelId="{49CDD0C5-B19B-4462-AC51-CD7750E17F68}" type="presParOf" srcId="{20D52313-4DF7-48A2-85F6-B6F196A12A36}" destId="{60966971-0E87-44F7-9427-40FCA9DD9189}" srcOrd="3" destOrd="0" presId="urn:microsoft.com/office/officeart/2018/5/layout/IconCircleLabelList"/>
    <dgm:cxn modelId="{43F6F709-EC9F-41B2-821D-DC5CE5242C3E}" type="presParOf" srcId="{60FB1C1E-8010-4239-A24D-6B041FE72894}" destId="{B640E5D4-3C14-44DD-B7A3-6A2E8FF788A6}" srcOrd="1" destOrd="0" presId="urn:microsoft.com/office/officeart/2018/5/layout/IconCircleLabelList"/>
    <dgm:cxn modelId="{FB5D1288-93F1-4256-9B1D-29D6AF885858}" type="presParOf" srcId="{60FB1C1E-8010-4239-A24D-6B041FE72894}" destId="{A7FC5847-3108-4954-AFB3-F5C69810A1CD}" srcOrd="2" destOrd="0" presId="urn:microsoft.com/office/officeart/2018/5/layout/IconCircleLabelList"/>
    <dgm:cxn modelId="{4FB96BCA-F4E1-45EB-BE61-5D5E21BA87C6}" type="presParOf" srcId="{A7FC5847-3108-4954-AFB3-F5C69810A1CD}" destId="{247222BF-3533-4BA0-B8D7-79B6EED407F5}" srcOrd="0" destOrd="0" presId="urn:microsoft.com/office/officeart/2018/5/layout/IconCircleLabelList"/>
    <dgm:cxn modelId="{C8547FA4-86AE-4FB3-B05F-057436E82EDE}" type="presParOf" srcId="{A7FC5847-3108-4954-AFB3-F5C69810A1CD}" destId="{7C54F583-D819-4DE9-8ABC-5F63566CE5DC}" srcOrd="1" destOrd="0" presId="urn:microsoft.com/office/officeart/2018/5/layout/IconCircleLabelList"/>
    <dgm:cxn modelId="{D75CC1A7-F986-4491-A9A0-7A17D7B86DAD}" type="presParOf" srcId="{A7FC5847-3108-4954-AFB3-F5C69810A1CD}" destId="{330B2BA7-6866-41C0-A368-5DC96D15FDB1}" srcOrd="2" destOrd="0" presId="urn:microsoft.com/office/officeart/2018/5/layout/IconCircleLabelList"/>
    <dgm:cxn modelId="{650F8FAA-78B4-4F0E-B8C2-1CDC07A07468}" type="presParOf" srcId="{A7FC5847-3108-4954-AFB3-F5C69810A1CD}" destId="{4F0DE771-FF1E-498B-B580-63EEA1902E6C}" srcOrd="3" destOrd="0" presId="urn:microsoft.com/office/officeart/2018/5/layout/IconCircleLabelList"/>
    <dgm:cxn modelId="{E452D489-3CC1-4883-B534-964A6E531543}" type="presParOf" srcId="{60FB1C1E-8010-4239-A24D-6B041FE72894}" destId="{08EA3025-142B-4F3D-BE70-9FEE7C8CB708}" srcOrd="3" destOrd="0" presId="urn:microsoft.com/office/officeart/2018/5/layout/IconCircleLabelList"/>
    <dgm:cxn modelId="{DE0805E1-B297-4B14-AC68-5651BA39E3D5}" type="presParOf" srcId="{60FB1C1E-8010-4239-A24D-6B041FE72894}" destId="{2CC65F3B-63FA-4914-948F-4D2F3F66616D}" srcOrd="4" destOrd="0" presId="urn:microsoft.com/office/officeart/2018/5/layout/IconCircleLabelList"/>
    <dgm:cxn modelId="{4F8F55D9-53C3-47B0-8AD2-3AB9605424AE}" type="presParOf" srcId="{2CC65F3B-63FA-4914-948F-4D2F3F66616D}" destId="{ECBE5FD0-CBE2-4275-9370-A62A44B70E6F}" srcOrd="0" destOrd="0" presId="urn:microsoft.com/office/officeart/2018/5/layout/IconCircleLabelList"/>
    <dgm:cxn modelId="{E48B0791-DC0F-480D-85FB-F6410511EE4F}" type="presParOf" srcId="{2CC65F3B-63FA-4914-948F-4D2F3F66616D}" destId="{792D7F6D-5200-4297-8276-572F6FB7CB6D}" srcOrd="1" destOrd="0" presId="urn:microsoft.com/office/officeart/2018/5/layout/IconCircleLabelList"/>
    <dgm:cxn modelId="{2D1F54AE-B190-470B-AC58-1BB0A0CD6DF7}" type="presParOf" srcId="{2CC65F3B-63FA-4914-948F-4D2F3F66616D}" destId="{2C6EC02B-22B0-41D9-84D1-E75CDE72F233}" srcOrd="2" destOrd="0" presId="urn:microsoft.com/office/officeart/2018/5/layout/IconCircleLabelList"/>
    <dgm:cxn modelId="{FFB58F6E-3566-4619-8EC5-24FBE8EADA8A}" type="presParOf" srcId="{2CC65F3B-63FA-4914-948F-4D2F3F66616D}" destId="{4E61C58C-F00A-4EF1-BF02-06E53679D4C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EE3D99-BFD7-408A-91EB-AC5C07898B2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D91DF1-C1F4-4988-AAFE-354BB2AFE6DE}">
      <dgm:prSet/>
      <dgm:spPr/>
      <dgm:t>
        <a:bodyPr/>
        <a:lstStyle/>
        <a:p>
          <a:r>
            <a:rPr lang="en-US" dirty="0"/>
            <a:t>Feature extraction is based on CNN Model VGG16.</a:t>
          </a:r>
        </a:p>
      </dgm:t>
    </dgm:pt>
    <dgm:pt modelId="{FCB42DC1-B4D8-45A2-BC55-EA30E32C3073}" type="parTrans" cxnId="{F0791F04-4C93-41BD-960B-5C78C1025661}">
      <dgm:prSet/>
      <dgm:spPr/>
      <dgm:t>
        <a:bodyPr/>
        <a:lstStyle/>
        <a:p>
          <a:endParaRPr lang="en-US"/>
        </a:p>
      </dgm:t>
    </dgm:pt>
    <dgm:pt modelId="{1FDF5044-F183-427D-9B76-06CC95FB0FF0}" type="sibTrans" cxnId="{F0791F04-4C93-41BD-960B-5C78C1025661}">
      <dgm:prSet/>
      <dgm:spPr/>
      <dgm:t>
        <a:bodyPr/>
        <a:lstStyle/>
        <a:p>
          <a:endParaRPr lang="en-US"/>
        </a:p>
      </dgm:t>
    </dgm:pt>
    <dgm:pt modelId="{544BE0FB-924F-44E7-8E81-A79CB6122C9F}">
      <dgm:prSet/>
      <dgm:spPr/>
      <dgm:t>
        <a:bodyPr/>
        <a:lstStyle/>
        <a:p>
          <a:r>
            <a:rPr lang="en-US" dirty="0"/>
            <a:t>VGG16 Convolutional Base with extra one dense with ‘</a:t>
          </a:r>
          <a:r>
            <a:rPr lang="en-US" dirty="0" err="1"/>
            <a:t>relu</a:t>
          </a:r>
          <a:r>
            <a:rPr lang="en-US" dirty="0"/>
            <a:t>’ function and one </a:t>
          </a:r>
          <a:r>
            <a:rPr lang="en-US" dirty="0" err="1"/>
            <a:t>maxpooling</a:t>
          </a:r>
          <a:r>
            <a:rPr lang="en-US" dirty="0"/>
            <a:t> layer is used to features extraction.</a:t>
          </a:r>
        </a:p>
      </dgm:t>
    </dgm:pt>
    <dgm:pt modelId="{9FFA78E5-4627-4DDD-9EEE-0C3EEE95673A}" type="parTrans" cxnId="{CC3EA014-F855-4CDF-9C98-A0F4B912A4F2}">
      <dgm:prSet/>
      <dgm:spPr/>
      <dgm:t>
        <a:bodyPr/>
        <a:lstStyle/>
        <a:p>
          <a:endParaRPr lang="en-US"/>
        </a:p>
      </dgm:t>
    </dgm:pt>
    <dgm:pt modelId="{F6B49DB1-BEDC-4177-9782-1217E1B93A98}" type="sibTrans" cxnId="{CC3EA014-F855-4CDF-9C98-A0F4B912A4F2}">
      <dgm:prSet/>
      <dgm:spPr/>
      <dgm:t>
        <a:bodyPr/>
        <a:lstStyle/>
        <a:p>
          <a:endParaRPr lang="en-US"/>
        </a:p>
      </dgm:t>
    </dgm:pt>
    <dgm:pt modelId="{F89C9A7A-1288-408C-A0CC-65ACDEC73A4E}">
      <dgm:prSet/>
      <dgm:spPr/>
      <dgm:t>
        <a:bodyPr/>
        <a:lstStyle/>
        <a:p>
          <a:r>
            <a:rPr lang="en-US" dirty="0"/>
            <a:t>4096 unit of features will be extracted for each frame.</a:t>
          </a:r>
        </a:p>
      </dgm:t>
    </dgm:pt>
    <dgm:pt modelId="{9ACAE47C-6DA6-4495-A01E-7EA9E8C0A4EC}" type="parTrans" cxnId="{9412A269-8C82-443A-AE5A-DDC080C22C52}">
      <dgm:prSet/>
      <dgm:spPr/>
      <dgm:t>
        <a:bodyPr/>
        <a:lstStyle/>
        <a:p>
          <a:endParaRPr lang="en-US"/>
        </a:p>
      </dgm:t>
    </dgm:pt>
    <dgm:pt modelId="{D826243C-6FAC-4E00-A85E-A0264A4C942C}" type="sibTrans" cxnId="{9412A269-8C82-443A-AE5A-DDC080C22C52}">
      <dgm:prSet/>
      <dgm:spPr/>
      <dgm:t>
        <a:bodyPr/>
        <a:lstStyle/>
        <a:p>
          <a:endParaRPr lang="en-US"/>
        </a:p>
      </dgm:t>
    </dgm:pt>
    <dgm:pt modelId="{7FBD8153-76A5-4BF2-8B49-195139760FB9}" type="pres">
      <dgm:prSet presAssocID="{E1EE3D99-BFD7-408A-91EB-AC5C07898B2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35FAFDA-38E9-4B54-B5B7-9DC7BF04F7DC}" type="pres">
      <dgm:prSet presAssocID="{1CD91DF1-C1F4-4988-AAFE-354BB2AFE6DE}" presName="hierRoot1" presStyleCnt="0"/>
      <dgm:spPr/>
    </dgm:pt>
    <dgm:pt modelId="{23EDFC8C-29D2-4525-B51F-9EA2A74B213D}" type="pres">
      <dgm:prSet presAssocID="{1CD91DF1-C1F4-4988-AAFE-354BB2AFE6DE}" presName="composite" presStyleCnt="0"/>
      <dgm:spPr/>
    </dgm:pt>
    <dgm:pt modelId="{AC3327FE-5D37-42CB-B19D-9591C7B89591}" type="pres">
      <dgm:prSet presAssocID="{1CD91DF1-C1F4-4988-AAFE-354BB2AFE6DE}" presName="background" presStyleLbl="node0" presStyleIdx="0" presStyleCnt="3"/>
      <dgm:spPr/>
    </dgm:pt>
    <dgm:pt modelId="{549232BF-EC3A-400B-87BA-F885EE05F27A}" type="pres">
      <dgm:prSet presAssocID="{1CD91DF1-C1F4-4988-AAFE-354BB2AFE6DE}" presName="text" presStyleLbl="fgAcc0" presStyleIdx="0" presStyleCnt="3">
        <dgm:presLayoutVars>
          <dgm:chPref val="3"/>
        </dgm:presLayoutVars>
      </dgm:prSet>
      <dgm:spPr/>
    </dgm:pt>
    <dgm:pt modelId="{E61172AD-CCFD-4B62-B4A4-C7F441454CB8}" type="pres">
      <dgm:prSet presAssocID="{1CD91DF1-C1F4-4988-AAFE-354BB2AFE6DE}" presName="hierChild2" presStyleCnt="0"/>
      <dgm:spPr/>
    </dgm:pt>
    <dgm:pt modelId="{E304B35F-5F38-4E37-915C-2F5300F17294}" type="pres">
      <dgm:prSet presAssocID="{544BE0FB-924F-44E7-8E81-A79CB6122C9F}" presName="hierRoot1" presStyleCnt="0"/>
      <dgm:spPr/>
    </dgm:pt>
    <dgm:pt modelId="{3CB2FF17-0E94-4B70-9190-BB1469DF4EE9}" type="pres">
      <dgm:prSet presAssocID="{544BE0FB-924F-44E7-8E81-A79CB6122C9F}" presName="composite" presStyleCnt="0"/>
      <dgm:spPr/>
    </dgm:pt>
    <dgm:pt modelId="{D98E3C9A-B963-4FD3-B085-BD91F9890DF6}" type="pres">
      <dgm:prSet presAssocID="{544BE0FB-924F-44E7-8E81-A79CB6122C9F}" presName="background" presStyleLbl="node0" presStyleIdx="1" presStyleCnt="3"/>
      <dgm:spPr/>
    </dgm:pt>
    <dgm:pt modelId="{84B44AE5-D2D5-4072-BBFF-30F6DE78DB2B}" type="pres">
      <dgm:prSet presAssocID="{544BE0FB-924F-44E7-8E81-A79CB6122C9F}" presName="text" presStyleLbl="fgAcc0" presStyleIdx="1" presStyleCnt="3">
        <dgm:presLayoutVars>
          <dgm:chPref val="3"/>
        </dgm:presLayoutVars>
      </dgm:prSet>
      <dgm:spPr/>
    </dgm:pt>
    <dgm:pt modelId="{9737C1A4-64AF-472A-A2DB-DE46F606880E}" type="pres">
      <dgm:prSet presAssocID="{544BE0FB-924F-44E7-8E81-A79CB6122C9F}" presName="hierChild2" presStyleCnt="0"/>
      <dgm:spPr/>
    </dgm:pt>
    <dgm:pt modelId="{D5D125B7-6F44-4BEA-9EFE-08A8B70FE5B6}" type="pres">
      <dgm:prSet presAssocID="{F89C9A7A-1288-408C-A0CC-65ACDEC73A4E}" presName="hierRoot1" presStyleCnt="0"/>
      <dgm:spPr/>
    </dgm:pt>
    <dgm:pt modelId="{89A70EF9-A0B3-40DD-B266-038B7C81593F}" type="pres">
      <dgm:prSet presAssocID="{F89C9A7A-1288-408C-A0CC-65ACDEC73A4E}" presName="composite" presStyleCnt="0"/>
      <dgm:spPr/>
    </dgm:pt>
    <dgm:pt modelId="{AB1FB19D-3EA9-4ED1-BBDC-43F03714D57F}" type="pres">
      <dgm:prSet presAssocID="{F89C9A7A-1288-408C-A0CC-65ACDEC73A4E}" presName="background" presStyleLbl="node0" presStyleIdx="2" presStyleCnt="3"/>
      <dgm:spPr/>
    </dgm:pt>
    <dgm:pt modelId="{6181B0F1-5777-432B-9C02-22DDD7477FC5}" type="pres">
      <dgm:prSet presAssocID="{F89C9A7A-1288-408C-A0CC-65ACDEC73A4E}" presName="text" presStyleLbl="fgAcc0" presStyleIdx="2" presStyleCnt="3">
        <dgm:presLayoutVars>
          <dgm:chPref val="3"/>
        </dgm:presLayoutVars>
      </dgm:prSet>
      <dgm:spPr/>
    </dgm:pt>
    <dgm:pt modelId="{5A191983-C827-4E59-99DA-431CB602E53A}" type="pres">
      <dgm:prSet presAssocID="{F89C9A7A-1288-408C-A0CC-65ACDEC73A4E}" presName="hierChild2" presStyleCnt="0"/>
      <dgm:spPr/>
    </dgm:pt>
  </dgm:ptLst>
  <dgm:cxnLst>
    <dgm:cxn modelId="{F0791F04-4C93-41BD-960B-5C78C1025661}" srcId="{E1EE3D99-BFD7-408A-91EB-AC5C07898B2B}" destId="{1CD91DF1-C1F4-4988-AAFE-354BB2AFE6DE}" srcOrd="0" destOrd="0" parTransId="{FCB42DC1-B4D8-45A2-BC55-EA30E32C3073}" sibTransId="{1FDF5044-F183-427D-9B76-06CC95FB0FF0}"/>
    <dgm:cxn modelId="{67FDB907-477F-4945-863A-C24C956BCE89}" type="presOf" srcId="{E1EE3D99-BFD7-408A-91EB-AC5C07898B2B}" destId="{7FBD8153-76A5-4BF2-8B49-195139760FB9}" srcOrd="0" destOrd="0" presId="urn:microsoft.com/office/officeart/2005/8/layout/hierarchy1"/>
    <dgm:cxn modelId="{CC3EA014-F855-4CDF-9C98-A0F4B912A4F2}" srcId="{E1EE3D99-BFD7-408A-91EB-AC5C07898B2B}" destId="{544BE0FB-924F-44E7-8E81-A79CB6122C9F}" srcOrd="1" destOrd="0" parTransId="{9FFA78E5-4627-4DDD-9EEE-0C3EEE95673A}" sibTransId="{F6B49DB1-BEDC-4177-9782-1217E1B93A98}"/>
    <dgm:cxn modelId="{9412A269-8C82-443A-AE5A-DDC080C22C52}" srcId="{E1EE3D99-BFD7-408A-91EB-AC5C07898B2B}" destId="{F89C9A7A-1288-408C-A0CC-65ACDEC73A4E}" srcOrd="2" destOrd="0" parTransId="{9ACAE47C-6DA6-4495-A01E-7EA9E8C0A4EC}" sibTransId="{D826243C-6FAC-4E00-A85E-A0264A4C942C}"/>
    <dgm:cxn modelId="{BEE9DCBF-1F02-440D-8EC1-6800BC629D75}" type="presOf" srcId="{544BE0FB-924F-44E7-8E81-A79CB6122C9F}" destId="{84B44AE5-D2D5-4072-BBFF-30F6DE78DB2B}" srcOrd="0" destOrd="0" presId="urn:microsoft.com/office/officeart/2005/8/layout/hierarchy1"/>
    <dgm:cxn modelId="{85C11DC9-3199-4ECA-80E2-7A6EB74BA58F}" type="presOf" srcId="{1CD91DF1-C1F4-4988-AAFE-354BB2AFE6DE}" destId="{549232BF-EC3A-400B-87BA-F885EE05F27A}" srcOrd="0" destOrd="0" presId="urn:microsoft.com/office/officeart/2005/8/layout/hierarchy1"/>
    <dgm:cxn modelId="{4A0202E1-0751-42C0-A88F-92EE4D3138E3}" type="presOf" srcId="{F89C9A7A-1288-408C-A0CC-65ACDEC73A4E}" destId="{6181B0F1-5777-432B-9C02-22DDD7477FC5}" srcOrd="0" destOrd="0" presId="urn:microsoft.com/office/officeart/2005/8/layout/hierarchy1"/>
    <dgm:cxn modelId="{8E3B5AFF-B70C-473D-8E2E-55FD3AFDFF12}" type="presParOf" srcId="{7FBD8153-76A5-4BF2-8B49-195139760FB9}" destId="{035FAFDA-38E9-4B54-B5B7-9DC7BF04F7DC}" srcOrd="0" destOrd="0" presId="urn:microsoft.com/office/officeart/2005/8/layout/hierarchy1"/>
    <dgm:cxn modelId="{7CCA256C-CE2C-48A4-9DCD-7B21AAB1BB0F}" type="presParOf" srcId="{035FAFDA-38E9-4B54-B5B7-9DC7BF04F7DC}" destId="{23EDFC8C-29D2-4525-B51F-9EA2A74B213D}" srcOrd="0" destOrd="0" presId="urn:microsoft.com/office/officeart/2005/8/layout/hierarchy1"/>
    <dgm:cxn modelId="{6465A850-319F-4058-B42C-FBDCEACC887D}" type="presParOf" srcId="{23EDFC8C-29D2-4525-B51F-9EA2A74B213D}" destId="{AC3327FE-5D37-42CB-B19D-9591C7B89591}" srcOrd="0" destOrd="0" presId="urn:microsoft.com/office/officeart/2005/8/layout/hierarchy1"/>
    <dgm:cxn modelId="{2CDE65DA-D059-495E-9174-4153C6B69F32}" type="presParOf" srcId="{23EDFC8C-29D2-4525-B51F-9EA2A74B213D}" destId="{549232BF-EC3A-400B-87BA-F885EE05F27A}" srcOrd="1" destOrd="0" presId="urn:microsoft.com/office/officeart/2005/8/layout/hierarchy1"/>
    <dgm:cxn modelId="{DC7747C3-837E-4630-BEC3-C9299670D9A7}" type="presParOf" srcId="{035FAFDA-38E9-4B54-B5B7-9DC7BF04F7DC}" destId="{E61172AD-CCFD-4B62-B4A4-C7F441454CB8}" srcOrd="1" destOrd="0" presId="urn:microsoft.com/office/officeart/2005/8/layout/hierarchy1"/>
    <dgm:cxn modelId="{7DE14737-7002-458D-9CD5-058C8A053763}" type="presParOf" srcId="{7FBD8153-76A5-4BF2-8B49-195139760FB9}" destId="{E304B35F-5F38-4E37-915C-2F5300F17294}" srcOrd="1" destOrd="0" presId="urn:microsoft.com/office/officeart/2005/8/layout/hierarchy1"/>
    <dgm:cxn modelId="{048515F7-9C56-4F99-A076-8B1D134DEDE6}" type="presParOf" srcId="{E304B35F-5F38-4E37-915C-2F5300F17294}" destId="{3CB2FF17-0E94-4B70-9190-BB1469DF4EE9}" srcOrd="0" destOrd="0" presId="urn:microsoft.com/office/officeart/2005/8/layout/hierarchy1"/>
    <dgm:cxn modelId="{DBD58549-B404-46DB-8F79-90B3AD98A350}" type="presParOf" srcId="{3CB2FF17-0E94-4B70-9190-BB1469DF4EE9}" destId="{D98E3C9A-B963-4FD3-B085-BD91F9890DF6}" srcOrd="0" destOrd="0" presId="urn:microsoft.com/office/officeart/2005/8/layout/hierarchy1"/>
    <dgm:cxn modelId="{92B93857-BE0B-49F6-B5A4-B34840B1639B}" type="presParOf" srcId="{3CB2FF17-0E94-4B70-9190-BB1469DF4EE9}" destId="{84B44AE5-D2D5-4072-BBFF-30F6DE78DB2B}" srcOrd="1" destOrd="0" presId="urn:microsoft.com/office/officeart/2005/8/layout/hierarchy1"/>
    <dgm:cxn modelId="{166155E5-987C-4C3E-8A9E-C8F247682057}" type="presParOf" srcId="{E304B35F-5F38-4E37-915C-2F5300F17294}" destId="{9737C1A4-64AF-472A-A2DB-DE46F606880E}" srcOrd="1" destOrd="0" presId="urn:microsoft.com/office/officeart/2005/8/layout/hierarchy1"/>
    <dgm:cxn modelId="{D03F23E7-0DA2-431C-9407-517DBDE7D789}" type="presParOf" srcId="{7FBD8153-76A5-4BF2-8B49-195139760FB9}" destId="{D5D125B7-6F44-4BEA-9EFE-08A8B70FE5B6}" srcOrd="2" destOrd="0" presId="urn:microsoft.com/office/officeart/2005/8/layout/hierarchy1"/>
    <dgm:cxn modelId="{CC2E219F-4C46-4F1E-92A3-7327CC7A2F8A}" type="presParOf" srcId="{D5D125B7-6F44-4BEA-9EFE-08A8B70FE5B6}" destId="{89A70EF9-A0B3-40DD-B266-038B7C81593F}" srcOrd="0" destOrd="0" presId="urn:microsoft.com/office/officeart/2005/8/layout/hierarchy1"/>
    <dgm:cxn modelId="{D7ED96B9-91A8-4EE5-8961-AFBC3CD102F3}" type="presParOf" srcId="{89A70EF9-A0B3-40DD-B266-038B7C81593F}" destId="{AB1FB19D-3EA9-4ED1-BBDC-43F03714D57F}" srcOrd="0" destOrd="0" presId="urn:microsoft.com/office/officeart/2005/8/layout/hierarchy1"/>
    <dgm:cxn modelId="{01351145-0198-411E-B3DE-9607F0EDE11E}" type="presParOf" srcId="{89A70EF9-A0B3-40DD-B266-038B7C81593F}" destId="{6181B0F1-5777-432B-9C02-22DDD7477FC5}" srcOrd="1" destOrd="0" presId="urn:microsoft.com/office/officeart/2005/8/layout/hierarchy1"/>
    <dgm:cxn modelId="{724BB822-FE39-4715-AE24-F9305B821029}" type="presParOf" srcId="{D5D125B7-6F44-4BEA-9EFE-08A8B70FE5B6}" destId="{5A191983-C827-4E59-99DA-431CB602E53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4E1972-F74A-4AE7-873B-B9F8FF484EB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13CD30A-1145-4121-8CC6-AA43101A7B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Choose advertisement which you want to monitor.</a:t>
          </a:r>
        </a:p>
      </dgm:t>
    </dgm:pt>
    <dgm:pt modelId="{7A20F93E-56E7-4E76-A190-B36A959E3FED}" type="parTrans" cxnId="{97ABE3B3-1FC0-4226-99AC-CB1792742FC4}">
      <dgm:prSet/>
      <dgm:spPr/>
      <dgm:t>
        <a:bodyPr/>
        <a:lstStyle/>
        <a:p>
          <a:endParaRPr lang="en-US"/>
        </a:p>
      </dgm:t>
    </dgm:pt>
    <dgm:pt modelId="{6934F809-ACAC-4F03-A62E-F25ABF1B7C6A}" type="sibTrans" cxnId="{97ABE3B3-1FC0-4226-99AC-CB1792742FC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98A80BF-8227-4B82-AA1A-71993C5D0F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Frames of chosen advertisement will be extracted and saved in local storage.</a:t>
          </a:r>
        </a:p>
      </dgm:t>
    </dgm:pt>
    <dgm:pt modelId="{CD311B3E-663B-4E20-A231-739E3EEB12E4}" type="parTrans" cxnId="{08B712B4-8A5E-415B-B16A-88863AFB8EB0}">
      <dgm:prSet/>
      <dgm:spPr/>
      <dgm:t>
        <a:bodyPr/>
        <a:lstStyle/>
        <a:p>
          <a:endParaRPr lang="en-US"/>
        </a:p>
      </dgm:t>
    </dgm:pt>
    <dgm:pt modelId="{65449E4B-FD54-49B2-96F0-0C0DB665F4F0}" type="sibTrans" cxnId="{08B712B4-8A5E-415B-B16A-88863AFB8EB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8202D36-561A-4328-8EC8-EBE928E08F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frames will be passed to base model(feature extractor).</a:t>
          </a:r>
        </a:p>
      </dgm:t>
    </dgm:pt>
    <dgm:pt modelId="{CC73685E-77F7-4A3F-B4FA-8E754B132EEB}" type="parTrans" cxnId="{6A1EB175-0649-4C31-A719-B4D1F3D9EC55}">
      <dgm:prSet/>
      <dgm:spPr/>
      <dgm:t>
        <a:bodyPr/>
        <a:lstStyle/>
        <a:p>
          <a:endParaRPr lang="en-US"/>
        </a:p>
      </dgm:t>
    </dgm:pt>
    <dgm:pt modelId="{BA4CAC36-33E6-4D1D-A43E-957F578D1D2B}" type="sibTrans" cxnId="{6A1EB175-0649-4C31-A719-B4D1F3D9EC5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597569F-06F4-4076-A6AB-A3D372CFAB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Feature extractor will extract frames and save .npy file of features firebase(database) of application. </a:t>
          </a:r>
        </a:p>
      </dgm:t>
    </dgm:pt>
    <dgm:pt modelId="{C49CC433-609E-429C-83FC-097B27FB133D}" type="parTrans" cxnId="{D068D903-A545-40AE-82E3-D0D8E1E33CC0}">
      <dgm:prSet/>
      <dgm:spPr/>
      <dgm:t>
        <a:bodyPr/>
        <a:lstStyle/>
        <a:p>
          <a:endParaRPr lang="en-US"/>
        </a:p>
      </dgm:t>
    </dgm:pt>
    <dgm:pt modelId="{BB605F01-6FA6-431D-AB41-985CAA18F590}" type="sibTrans" cxnId="{D068D903-A545-40AE-82E3-D0D8E1E33CC0}">
      <dgm:prSet/>
      <dgm:spPr/>
      <dgm:t>
        <a:bodyPr/>
        <a:lstStyle/>
        <a:p>
          <a:endParaRPr lang="en-US"/>
        </a:p>
      </dgm:t>
    </dgm:pt>
    <dgm:pt modelId="{97EE9910-B21E-499E-B213-16C8D4DE8AE5}" type="pres">
      <dgm:prSet presAssocID="{C84E1972-F74A-4AE7-873B-B9F8FF484EBA}" presName="root" presStyleCnt="0">
        <dgm:presLayoutVars>
          <dgm:dir/>
          <dgm:resizeHandles val="exact"/>
        </dgm:presLayoutVars>
      </dgm:prSet>
      <dgm:spPr/>
    </dgm:pt>
    <dgm:pt modelId="{9E3A9059-88EA-4D0B-A224-74991E9B42EF}" type="pres">
      <dgm:prSet presAssocID="{C84E1972-F74A-4AE7-873B-B9F8FF484EBA}" presName="container" presStyleCnt="0">
        <dgm:presLayoutVars>
          <dgm:dir/>
          <dgm:resizeHandles val="exact"/>
        </dgm:presLayoutVars>
      </dgm:prSet>
      <dgm:spPr/>
    </dgm:pt>
    <dgm:pt modelId="{CF121DFB-8218-4927-A348-6EAC35FA0B24}" type="pres">
      <dgm:prSet presAssocID="{A13CD30A-1145-4121-8CC6-AA43101A7B4E}" presName="compNode" presStyleCnt="0"/>
      <dgm:spPr/>
    </dgm:pt>
    <dgm:pt modelId="{AFA9C2C7-7D20-43CA-A0A8-C2F37DD1471D}" type="pres">
      <dgm:prSet presAssocID="{A13CD30A-1145-4121-8CC6-AA43101A7B4E}" presName="iconBgRect" presStyleLbl="bgShp" presStyleIdx="0" presStyleCnt="4"/>
      <dgm:spPr/>
    </dgm:pt>
    <dgm:pt modelId="{02D53D28-7F5A-4A24-9AD5-2D6DD912E996}" type="pres">
      <dgm:prSet presAssocID="{A13CD30A-1145-4121-8CC6-AA43101A7B4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levision"/>
        </a:ext>
      </dgm:extLst>
    </dgm:pt>
    <dgm:pt modelId="{8A50D44B-B71F-4F48-B03F-142C4B5757EF}" type="pres">
      <dgm:prSet presAssocID="{A13CD30A-1145-4121-8CC6-AA43101A7B4E}" presName="spaceRect" presStyleCnt="0"/>
      <dgm:spPr/>
    </dgm:pt>
    <dgm:pt modelId="{53DF440E-B908-424A-A5AA-4B00BE4086F6}" type="pres">
      <dgm:prSet presAssocID="{A13CD30A-1145-4121-8CC6-AA43101A7B4E}" presName="textRect" presStyleLbl="revTx" presStyleIdx="0" presStyleCnt="4">
        <dgm:presLayoutVars>
          <dgm:chMax val="1"/>
          <dgm:chPref val="1"/>
        </dgm:presLayoutVars>
      </dgm:prSet>
      <dgm:spPr/>
    </dgm:pt>
    <dgm:pt modelId="{A282871F-CAED-4AFF-B582-E0D401EAF18D}" type="pres">
      <dgm:prSet presAssocID="{6934F809-ACAC-4F03-A62E-F25ABF1B7C6A}" presName="sibTrans" presStyleLbl="sibTrans2D1" presStyleIdx="0" presStyleCnt="0"/>
      <dgm:spPr/>
    </dgm:pt>
    <dgm:pt modelId="{7590DDA6-C738-4DAD-A558-544B7697761D}" type="pres">
      <dgm:prSet presAssocID="{898A80BF-8227-4B82-AA1A-71993C5D0FEE}" presName="compNode" presStyleCnt="0"/>
      <dgm:spPr/>
    </dgm:pt>
    <dgm:pt modelId="{80ABB64E-8A44-4844-A831-7E10E4F0419F}" type="pres">
      <dgm:prSet presAssocID="{898A80BF-8227-4B82-AA1A-71993C5D0FEE}" presName="iconBgRect" presStyleLbl="bgShp" presStyleIdx="1" presStyleCnt="4"/>
      <dgm:spPr/>
    </dgm:pt>
    <dgm:pt modelId="{369F0144-E254-4411-A43F-5F2C54ACC242}" type="pres">
      <dgm:prSet presAssocID="{898A80BF-8227-4B82-AA1A-71993C5D0FE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B72D5E04-A282-4B97-B880-EC987FEE676D}" type="pres">
      <dgm:prSet presAssocID="{898A80BF-8227-4B82-AA1A-71993C5D0FEE}" presName="spaceRect" presStyleCnt="0"/>
      <dgm:spPr/>
    </dgm:pt>
    <dgm:pt modelId="{1148C1F7-4991-4E7D-824F-2267BF462CBD}" type="pres">
      <dgm:prSet presAssocID="{898A80BF-8227-4B82-AA1A-71993C5D0FEE}" presName="textRect" presStyleLbl="revTx" presStyleIdx="1" presStyleCnt="4">
        <dgm:presLayoutVars>
          <dgm:chMax val="1"/>
          <dgm:chPref val="1"/>
        </dgm:presLayoutVars>
      </dgm:prSet>
      <dgm:spPr/>
    </dgm:pt>
    <dgm:pt modelId="{F0EC35E4-8F80-41F7-87DC-2B013071809F}" type="pres">
      <dgm:prSet presAssocID="{65449E4B-FD54-49B2-96F0-0C0DB665F4F0}" presName="sibTrans" presStyleLbl="sibTrans2D1" presStyleIdx="0" presStyleCnt="0"/>
      <dgm:spPr/>
    </dgm:pt>
    <dgm:pt modelId="{D7AEBE93-85FD-4921-B612-0EE023592BE1}" type="pres">
      <dgm:prSet presAssocID="{D8202D36-561A-4328-8EC8-EBE928E08F8E}" presName="compNode" presStyleCnt="0"/>
      <dgm:spPr/>
    </dgm:pt>
    <dgm:pt modelId="{0DA88C8E-6436-47FC-8688-ADEEBED87ECE}" type="pres">
      <dgm:prSet presAssocID="{D8202D36-561A-4328-8EC8-EBE928E08F8E}" presName="iconBgRect" presStyleLbl="bgShp" presStyleIdx="2" presStyleCnt="4"/>
      <dgm:spPr/>
    </dgm:pt>
    <dgm:pt modelId="{F77ECD34-2605-4B06-B5BB-673A57E53D29}" type="pres">
      <dgm:prSet presAssocID="{D8202D36-561A-4328-8EC8-EBE928E08F8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jector"/>
        </a:ext>
      </dgm:extLst>
    </dgm:pt>
    <dgm:pt modelId="{59291E02-A184-4352-9A7F-1FE4AB715737}" type="pres">
      <dgm:prSet presAssocID="{D8202D36-561A-4328-8EC8-EBE928E08F8E}" presName="spaceRect" presStyleCnt="0"/>
      <dgm:spPr/>
    </dgm:pt>
    <dgm:pt modelId="{947E0D6D-2132-47BF-B92F-335FC98AC333}" type="pres">
      <dgm:prSet presAssocID="{D8202D36-561A-4328-8EC8-EBE928E08F8E}" presName="textRect" presStyleLbl="revTx" presStyleIdx="2" presStyleCnt="4">
        <dgm:presLayoutVars>
          <dgm:chMax val="1"/>
          <dgm:chPref val="1"/>
        </dgm:presLayoutVars>
      </dgm:prSet>
      <dgm:spPr/>
    </dgm:pt>
    <dgm:pt modelId="{3ECAE343-BE07-4A20-8C06-D57B154FDBC9}" type="pres">
      <dgm:prSet presAssocID="{BA4CAC36-33E6-4D1D-A43E-957F578D1D2B}" presName="sibTrans" presStyleLbl="sibTrans2D1" presStyleIdx="0" presStyleCnt="0"/>
      <dgm:spPr/>
    </dgm:pt>
    <dgm:pt modelId="{E1619763-EC2F-4472-B1F8-69160EFEEB71}" type="pres">
      <dgm:prSet presAssocID="{C597569F-06F4-4076-A6AB-A3D372CFABCE}" presName="compNode" presStyleCnt="0"/>
      <dgm:spPr/>
    </dgm:pt>
    <dgm:pt modelId="{9EE5B064-E8DA-43D4-8DF5-24281707E9F1}" type="pres">
      <dgm:prSet presAssocID="{C597569F-06F4-4076-A6AB-A3D372CFABCE}" presName="iconBgRect" presStyleLbl="bgShp" presStyleIdx="3" presStyleCnt="4"/>
      <dgm:spPr/>
    </dgm:pt>
    <dgm:pt modelId="{46E93C9D-6CBC-43D1-B104-12883163E10A}" type="pres">
      <dgm:prSet presAssocID="{C597569F-06F4-4076-A6AB-A3D372CFABC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"/>
        </a:ext>
      </dgm:extLst>
    </dgm:pt>
    <dgm:pt modelId="{5D44F7F4-0643-4F24-AA4B-8DA987A41A75}" type="pres">
      <dgm:prSet presAssocID="{C597569F-06F4-4076-A6AB-A3D372CFABCE}" presName="spaceRect" presStyleCnt="0"/>
      <dgm:spPr/>
    </dgm:pt>
    <dgm:pt modelId="{3E47F03D-9D42-4F44-B8EE-23C56A404814}" type="pres">
      <dgm:prSet presAssocID="{C597569F-06F4-4076-A6AB-A3D372CFABC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3EF4201-C0B3-4F40-86A3-EEC35A912C87}" type="presOf" srcId="{BA4CAC36-33E6-4D1D-A43E-957F578D1D2B}" destId="{3ECAE343-BE07-4A20-8C06-D57B154FDBC9}" srcOrd="0" destOrd="0" presId="urn:microsoft.com/office/officeart/2018/2/layout/IconCircleList"/>
    <dgm:cxn modelId="{D068D903-A545-40AE-82E3-D0D8E1E33CC0}" srcId="{C84E1972-F74A-4AE7-873B-B9F8FF484EBA}" destId="{C597569F-06F4-4076-A6AB-A3D372CFABCE}" srcOrd="3" destOrd="0" parTransId="{C49CC433-609E-429C-83FC-097B27FB133D}" sibTransId="{BB605F01-6FA6-431D-AB41-985CAA18F590}"/>
    <dgm:cxn modelId="{CFA1D01B-A3AC-466A-BE85-B448B951B1F0}" type="presOf" srcId="{65449E4B-FD54-49B2-96F0-0C0DB665F4F0}" destId="{F0EC35E4-8F80-41F7-87DC-2B013071809F}" srcOrd="0" destOrd="0" presId="urn:microsoft.com/office/officeart/2018/2/layout/IconCircleList"/>
    <dgm:cxn modelId="{6A1EB175-0649-4C31-A719-B4D1F3D9EC55}" srcId="{C84E1972-F74A-4AE7-873B-B9F8FF484EBA}" destId="{D8202D36-561A-4328-8EC8-EBE928E08F8E}" srcOrd="2" destOrd="0" parTransId="{CC73685E-77F7-4A3F-B4FA-8E754B132EEB}" sibTransId="{BA4CAC36-33E6-4D1D-A43E-957F578D1D2B}"/>
    <dgm:cxn modelId="{97ABE3B3-1FC0-4226-99AC-CB1792742FC4}" srcId="{C84E1972-F74A-4AE7-873B-B9F8FF484EBA}" destId="{A13CD30A-1145-4121-8CC6-AA43101A7B4E}" srcOrd="0" destOrd="0" parTransId="{7A20F93E-56E7-4E76-A190-B36A959E3FED}" sibTransId="{6934F809-ACAC-4F03-A62E-F25ABF1B7C6A}"/>
    <dgm:cxn modelId="{08B712B4-8A5E-415B-B16A-88863AFB8EB0}" srcId="{C84E1972-F74A-4AE7-873B-B9F8FF484EBA}" destId="{898A80BF-8227-4B82-AA1A-71993C5D0FEE}" srcOrd="1" destOrd="0" parTransId="{CD311B3E-663B-4E20-A231-739E3EEB12E4}" sibTransId="{65449E4B-FD54-49B2-96F0-0C0DB665F4F0}"/>
    <dgm:cxn modelId="{DDA678D8-5541-48AC-AFA2-F0F4982182E4}" type="presOf" srcId="{6934F809-ACAC-4F03-A62E-F25ABF1B7C6A}" destId="{A282871F-CAED-4AFF-B582-E0D401EAF18D}" srcOrd="0" destOrd="0" presId="urn:microsoft.com/office/officeart/2018/2/layout/IconCircleList"/>
    <dgm:cxn modelId="{099774E3-14DF-40ED-8A02-53BDE751E018}" type="presOf" srcId="{A13CD30A-1145-4121-8CC6-AA43101A7B4E}" destId="{53DF440E-B908-424A-A5AA-4B00BE4086F6}" srcOrd="0" destOrd="0" presId="urn:microsoft.com/office/officeart/2018/2/layout/IconCircleList"/>
    <dgm:cxn modelId="{2C3709E7-775B-4096-849D-BE87F7658D6C}" type="presOf" srcId="{C597569F-06F4-4076-A6AB-A3D372CFABCE}" destId="{3E47F03D-9D42-4F44-B8EE-23C56A404814}" srcOrd="0" destOrd="0" presId="urn:microsoft.com/office/officeart/2018/2/layout/IconCircleList"/>
    <dgm:cxn modelId="{4CD01AEF-1204-439F-AB12-776A16D05F3B}" type="presOf" srcId="{C84E1972-F74A-4AE7-873B-B9F8FF484EBA}" destId="{97EE9910-B21E-499E-B213-16C8D4DE8AE5}" srcOrd="0" destOrd="0" presId="urn:microsoft.com/office/officeart/2018/2/layout/IconCircleList"/>
    <dgm:cxn modelId="{43B6CAF2-3CC2-4566-BE34-FF3DCBADB9EA}" type="presOf" srcId="{D8202D36-561A-4328-8EC8-EBE928E08F8E}" destId="{947E0D6D-2132-47BF-B92F-335FC98AC333}" srcOrd="0" destOrd="0" presId="urn:microsoft.com/office/officeart/2018/2/layout/IconCircleList"/>
    <dgm:cxn modelId="{C4E8A0FD-24BE-4DD3-AB6D-D6062349BF55}" type="presOf" srcId="{898A80BF-8227-4B82-AA1A-71993C5D0FEE}" destId="{1148C1F7-4991-4E7D-824F-2267BF462CBD}" srcOrd="0" destOrd="0" presId="urn:microsoft.com/office/officeart/2018/2/layout/IconCircleList"/>
    <dgm:cxn modelId="{AF863633-5A40-40A3-BCAB-8A9C338BFAF1}" type="presParOf" srcId="{97EE9910-B21E-499E-B213-16C8D4DE8AE5}" destId="{9E3A9059-88EA-4D0B-A224-74991E9B42EF}" srcOrd="0" destOrd="0" presId="urn:microsoft.com/office/officeart/2018/2/layout/IconCircleList"/>
    <dgm:cxn modelId="{2E1A6E68-51A7-4BFA-BC00-88131497E19B}" type="presParOf" srcId="{9E3A9059-88EA-4D0B-A224-74991E9B42EF}" destId="{CF121DFB-8218-4927-A348-6EAC35FA0B24}" srcOrd="0" destOrd="0" presId="urn:microsoft.com/office/officeart/2018/2/layout/IconCircleList"/>
    <dgm:cxn modelId="{544EA85A-83AE-46A6-ADEE-68AE93E15E8B}" type="presParOf" srcId="{CF121DFB-8218-4927-A348-6EAC35FA0B24}" destId="{AFA9C2C7-7D20-43CA-A0A8-C2F37DD1471D}" srcOrd="0" destOrd="0" presId="urn:microsoft.com/office/officeart/2018/2/layout/IconCircleList"/>
    <dgm:cxn modelId="{F7EC4617-3A78-4734-8781-D2AE6F21929C}" type="presParOf" srcId="{CF121DFB-8218-4927-A348-6EAC35FA0B24}" destId="{02D53D28-7F5A-4A24-9AD5-2D6DD912E996}" srcOrd="1" destOrd="0" presId="urn:microsoft.com/office/officeart/2018/2/layout/IconCircleList"/>
    <dgm:cxn modelId="{E92FC583-95D5-425A-B2AE-5CAD3E92BFB7}" type="presParOf" srcId="{CF121DFB-8218-4927-A348-6EAC35FA0B24}" destId="{8A50D44B-B71F-4F48-B03F-142C4B5757EF}" srcOrd="2" destOrd="0" presId="urn:microsoft.com/office/officeart/2018/2/layout/IconCircleList"/>
    <dgm:cxn modelId="{8C622E6C-D5EF-4CEC-9398-B73F8DB47421}" type="presParOf" srcId="{CF121DFB-8218-4927-A348-6EAC35FA0B24}" destId="{53DF440E-B908-424A-A5AA-4B00BE4086F6}" srcOrd="3" destOrd="0" presId="urn:microsoft.com/office/officeart/2018/2/layout/IconCircleList"/>
    <dgm:cxn modelId="{52FBDB0F-CA5F-4F6E-8C83-E66004286C8E}" type="presParOf" srcId="{9E3A9059-88EA-4D0B-A224-74991E9B42EF}" destId="{A282871F-CAED-4AFF-B582-E0D401EAF18D}" srcOrd="1" destOrd="0" presId="urn:microsoft.com/office/officeart/2018/2/layout/IconCircleList"/>
    <dgm:cxn modelId="{8FE2AB57-0CD0-4956-9501-670FB2CC1025}" type="presParOf" srcId="{9E3A9059-88EA-4D0B-A224-74991E9B42EF}" destId="{7590DDA6-C738-4DAD-A558-544B7697761D}" srcOrd="2" destOrd="0" presId="urn:microsoft.com/office/officeart/2018/2/layout/IconCircleList"/>
    <dgm:cxn modelId="{4019EC63-B52A-4CA0-A034-926DBDBF2311}" type="presParOf" srcId="{7590DDA6-C738-4DAD-A558-544B7697761D}" destId="{80ABB64E-8A44-4844-A831-7E10E4F0419F}" srcOrd="0" destOrd="0" presId="urn:microsoft.com/office/officeart/2018/2/layout/IconCircleList"/>
    <dgm:cxn modelId="{B71D2506-A2B2-4DB6-9F6A-85DB9C8E06AE}" type="presParOf" srcId="{7590DDA6-C738-4DAD-A558-544B7697761D}" destId="{369F0144-E254-4411-A43F-5F2C54ACC242}" srcOrd="1" destOrd="0" presId="urn:microsoft.com/office/officeart/2018/2/layout/IconCircleList"/>
    <dgm:cxn modelId="{E6C208C7-4955-4E5E-A2E1-0FFD8C6C47F6}" type="presParOf" srcId="{7590DDA6-C738-4DAD-A558-544B7697761D}" destId="{B72D5E04-A282-4B97-B880-EC987FEE676D}" srcOrd="2" destOrd="0" presId="urn:microsoft.com/office/officeart/2018/2/layout/IconCircleList"/>
    <dgm:cxn modelId="{35C02955-1B8A-4033-99B0-26019B353ACB}" type="presParOf" srcId="{7590DDA6-C738-4DAD-A558-544B7697761D}" destId="{1148C1F7-4991-4E7D-824F-2267BF462CBD}" srcOrd="3" destOrd="0" presId="urn:microsoft.com/office/officeart/2018/2/layout/IconCircleList"/>
    <dgm:cxn modelId="{C7B5449D-1905-41E7-9123-93315683ABC5}" type="presParOf" srcId="{9E3A9059-88EA-4D0B-A224-74991E9B42EF}" destId="{F0EC35E4-8F80-41F7-87DC-2B013071809F}" srcOrd="3" destOrd="0" presId="urn:microsoft.com/office/officeart/2018/2/layout/IconCircleList"/>
    <dgm:cxn modelId="{B3B2B740-C666-4BCD-ABDE-00338BD50C58}" type="presParOf" srcId="{9E3A9059-88EA-4D0B-A224-74991E9B42EF}" destId="{D7AEBE93-85FD-4921-B612-0EE023592BE1}" srcOrd="4" destOrd="0" presId="urn:microsoft.com/office/officeart/2018/2/layout/IconCircleList"/>
    <dgm:cxn modelId="{020CDBDD-470C-466A-A308-19265EBBE09B}" type="presParOf" srcId="{D7AEBE93-85FD-4921-B612-0EE023592BE1}" destId="{0DA88C8E-6436-47FC-8688-ADEEBED87ECE}" srcOrd="0" destOrd="0" presId="urn:microsoft.com/office/officeart/2018/2/layout/IconCircleList"/>
    <dgm:cxn modelId="{3054898A-2AA6-44C4-81BE-63B70E0BD6CB}" type="presParOf" srcId="{D7AEBE93-85FD-4921-B612-0EE023592BE1}" destId="{F77ECD34-2605-4B06-B5BB-673A57E53D29}" srcOrd="1" destOrd="0" presId="urn:microsoft.com/office/officeart/2018/2/layout/IconCircleList"/>
    <dgm:cxn modelId="{BB147422-6E73-419C-80CF-A60DE146D3FF}" type="presParOf" srcId="{D7AEBE93-85FD-4921-B612-0EE023592BE1}" destId="{59291E02-A184-4352-9A7F-1FE4AB715737}" srcOrd="2" destOrd="0" presId="urn:microsoft.com/office/officeart/2018/2/layout/IconCircleList"/>
    <dgm:cxn modelId="{FE48700A-CA07-46AD-9E7F-7DA1545F7025}" type="presParOf" srcId="{D7AEBE93-85FD-4921-B612-0EE023592BE1}" destId="{947E0D6D-2132-47BF-B92F-335FC98AC333}" srcOrd="3" destOrd="0" presId="urn:microsoft.com/office/officeart/2018/2/layout/IconCircleList"/>
    <dgm:cxn modelId="{D23F7D51-D45B-4258-B374-79566080B244}" type="presParOf" srcId="{9E3A9059-88EA-4D0B-A224-74991E9B42EF}" destId="{3ECAE343-BE07-4A20-8C06-D57B154FDBC9}" srcOrd="5" destOrd="0" presId="urn:microsoft.com/office/officeart/2018/2/layout/IconCircleList"/>
    <dgm:cxn modelId="{B2C3912A-79DA-4B5F-80A5-7CC6048710AB}" type="presParOf" srcId="{9E3A9059-88EA-4D0B-A224-74991E9B42EF}" destId="{E1619763-EC2F-4472-B1F8-69160EFEEB71}" srcOrd="6" destOrd="0" presId="urn:microsoft.com/office/officeart/2018/2/layout/IconCircleList"/>
    <dgm:cxn modelId="{EE6E635F-BD43-45AC-8698-2D4218CAC9B8}" type="presParOf" srcId="{E1619763-EC2F-4472-B1F8-69160EFEEB71}" destId="{9EE5B064-E8DA-43D4-8DF5-24281707E9F1}" srcOrd="0" destOrd="0" presId="urn:microsoft.com/office/officeart/2018/2/layout/IconCircleList"/>
    <dgm:cxn modelId="{572097B1-E36C-4F36-B00A-E7A2A96AB622}" type="presParOf" srcId="{E1619763-EC2F-4472-B1F8-69160EFEEB71}" destId="{46E93C9D-6CBC-43D1-B104-12883163E10A}" srcOrd="1" destOrd="0" presId="urn:microsoft.com/office/officeart/2018/2/layout/IconCircleList"/>
    <dgm:cxn modelId="{F79AC200-E387-44EB-9F4B-C0052A9080B7}" type="presParOf" srcId="{E1619763-EC2F-4472-B1F8-69160EFEEB71}" destId="{5D44F7F4-0643-4F24-AA4B-8DA987A41A75}" srcOrd="2" destOrd="0" presId="urn:microsoft.com/office/officeart/2018/2/layout/IconCircleList"/>
    <dgm:cxn modelId="{F63949DF-8CCA-4ECE-81B4-3A04A6BDBAB0}" type="presParOf" srcId="{E1619763-EC2F-4472-B1F8-69160EFEEB71}" destId="{3E47F03D-9D42-4F44-B8EE-23C56A40481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E3F807C-265C-4FD5-8CF5-09B35D8501E5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4C9FED7-6D1C-4E2D-9257-25CF4C96B2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Live Broadcast</a:t>
          </a:r>
        </a:p>
      </dgm:t>
    </dgm:pt>
    <dgm:pt modelId="{0083F16D-2FB0-41D1-A05F-3AC65F0ABC36}" type="parTrans" cxnId="{3297A071-800F-45CE-A437-3DC65EB6AB9F}">
      <dgm:prSet/>
      <dgm:spPr/>
      <dgm:t>
        <a:bodyPr/>
        <a:lstStyle/>
        <a:p>
          <a:endParaRPr lang="en-US"/>
        </a:p>
      </dgm:t>
    </dgm:pt>
    <dgm:pt modelId="{1FAA3E46-694C-4B06-AC3E-10E82FAAA307}" type="sibTrans" cxnId="{3297A071-800F-45CE-A437-3DC65EB6AB9F}">
      <dgm:prSet/>
      <dgm:spPr/>
      <dgm:t>
        <a:bodyPr/>
        <a:lstStyle/>
        <a:p>
          <a:endParaRPr lang="en-US"/>
        </a:p>
      </dgm:t>
    </dgm:pt>
    <dgm:pt modelId="{89043801-A1AC-45EC-9CEC-8FD0C0EF45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Archive Video (Broadcasted)</a:t>
          </a:r>
        </a:p>
      </dgm:t>
    </dgm:pt>
    <dgm:pt modelId="{DF9898B5-12E5-4491-991B-87C9A29A8952}" type="parTrans" cxnId="{0634AA64-4BE1-4C52-AB82-E20377DF124D}">
      <dgm:prSet/>
      <dgm:spPr/>
      <dgm:t>
        <a:bodyPr/>
        <a:lstStyle/>
        <a:p>
          <a:endParaRPr lang="en-US"/>
        </a:p>
      </dgm:t>
    </dgm:pt>
    <dgm:pt modelId="{20766F73-74D1-425A-987B-F4CCF66746B3}" type="sibTrans" cxnId="{0634AA64-4BE1-4C52-AB82-E20377DF124D}">
      <dgm:prSet/>
      <dgm:spPr/>
      <dgm:t>
        <a:bodyPr/>
        <a:lstStyle/>
        <a:p>
          <a:endParaRPr lang="en-US"/>
        </a:p>
      </dgm:t>
    </dgm:pt>
    <dgm:pt modelId="{E8C264B8-B12B-4014-B04C-0E40A4E8294E}" type="pres">
      <dgm:prSet presAssocID="{6E3F807C-265C-4FD5-8CF5-09B35D8501E5}" presName="root" presStyleCnt="0">
        <dgm:presLayoutVars>
          <dgm:dir/>
          <dgm:resizeHandles val="exact"/>
        </dgm:presLayoutVars>
      </dgm:prSet>
      <dgm:spPr/>
    </dgm:pt>
    <dgm:pt modelId="{76CECE82-7E90-40E6-A41C-DC10E4E0C958}" type="pres">
      <dgm:prSet presAssocID="{04C9FED7-6D1C-4E2D-9257-25CF4C96B29D}" presName="compNode" presStyleCnt="0"/>
      <dgm:spPr/>
    </dgm:pt>
    <dgm:pt modelId="{340882A7-83F9-481B-B58E-E7EF1EA0DC37}" type="pres">
      <dgm:prSet presAssocID="{04C9FED7-6D1C-4E2D-9257-25CF4C96B29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"/>
        </a:ext>
      </dgm:extLst>
    </dgm:pt>
    <dgm:pt modelId="{2A5E0336-231B-441B-A2D8-F166F55C7DAE}" type="pres">
      <dgm:prSet presAssocID="{04C9FED7-6D1C-4E2D-9257-25CF4C96B29D}" presName="spaceRect" presStyleCnt="0"/>
      <dgm:spPr/>
    </dgm:pt>
    <dgm:pt modelId="{B8FDD519-7164-4C16-AE42-6BCEFAC8D09B}" type="pres">
      <dgm:prSet presAssocID="{04C9FED7-6D1C-4E2D-9257-25CF4C96B29D}" presName="textRect" presStyleLbl="revTx" presStyleIdx="0" presStyleCnt="2">
        <dgm:presLayoutVars>
          <dgm:chMax val="1"/>
          <dgm:chPref val="1"/>
        </dgm:presLayoutVars>
      </dgm:prSet>
      <dgm:spPr/>
    </dgm:pt>
    <dgm:pt modelId="{B55AD156-B9EC-42A5-978D-D9340CFDC226}" type="pres">
      <dgm:prSet presAssocID="{1FAA3E46-694C-4B06-AC3E-10E82FAAA307}" presName="sibTrans" presStyleCnt="0"/>
      <dgm:spPr/>
    </dgm:pt>
    <dgm:pt modelId="{5D8876E4-800A-4A90-BB27-6FFB5FB749E5}" type="pres">
      <dgm:prSet presAssocID="{89043801-A1AC-45EC-9CEC-8FD0C0EF458B}" presName="compNode" presStyleCnt="0"/>
      <dgm:spPr/>
    </dgm:pt>
    <dgm:pt modelId="{E75B884B-8367-4D65-97D0-B7B60AC2BDE1}" type="pres">
      <dgm:prSet presAssocID="{89043801-A1AC-45EC-9CEC-8FD0C0EF458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15CE0135-45DE-47EF-9E61-62E428E0EB5E}" type="pres">
      <dgm:prSet presAssocID="{89043801-A1AC-45EC-9CEC-8FD0C0EF458B}" presName="spaceRect" presStyleCnt="0"/>
      <dgm:spPr/>
    </dgm:pt>
    <dgm:pt modelId="{0C6755B6-2F28-4853-8746-16DAB31FC8EE}" type="pres">
      <dgm:prSet presAssocID="{89043801-A1AC-45EC-9CEC-8FD0C0EF458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109A82E-7DB1-4AC3-8228-402A3DC3027A}" type="presOf" srcId="{89043801-A1AC-45EC-9CEC-8FD0C0EF458B}" destId="{0C6755B6-2F28-4853-8746-16DAB31FC8EE}" srcOrd="0" destOrd="0" presId="urn:microsoft.com/office/officeart/2018/2/layout/IconLabelList"/>
    <dgm:cxn modelId="{0634AA64-4BE1-4C52-AB82-E20377DF124D}" srcId="{6E3F807C-265C-4FD5-8CF5-09B35D8501E5}" destId="{89043801-A1AC-45EC-9CEC-8FD0C0EF458B}" srcOrd="1" destOrd="0" parTransId="{DF9898B5-12E5-4491-991B-87C9A29A8952}" sibTransId="{20766F73-74D1-425A-987B-F4CCF66746B3}"/>
    <dgm:cxn modelId="{3297A071-800F-45CE-A437-3DC65EB6AB9F}" srcId="{6E3F807C-265C-4FD5-8CF5-09B35D8501E5}" destId="{04C9FED7-6D1C-4E2D-9257-25CF4C96B29D}" srcOrd="0" destOrd="0" parTransId="{0083F16D-2FB0-41D1-A05F-3AC65F0ABC36}" sibTransId="{1FAA3E46-694C-4B06-AC3E-10E82FAAA307}"/>
    <dgm:cxn modelId="{57A87CD6-26AA-46B7-8703-7BF15E9AEF26}" type="presOf" srcId="{6E3F807C-265C-4FD5-8CF5-09B35D8501E5}" destId="{E8C264B8-B12B-4014-B04C-0E40A4E8294E}" srcOrd="0" destOrd="0" presId="urn:microsoft.com/office/officeart/2018/2/layout/IconLabelList"/>
    <dgm:cxn modelId="{B38E3CFE-F1A2-4757-951A-DCC424C47BA2}" type="presOf" srcId="{04C9FED7-6D1C-4E2D-9257-25CF4C96B29D}" destId="{B8FDD519-7164-4C16-AE42-6BCEFAC8D09B}" srcOrd="0" destOrd="0" presId="urn:microsoft.com/office/officeart/2018/2/layout/IconLabelList"/>
    <dgm:cxn modelId="{D87D4564-A7ED-46F9-A824-4CA57D871C09}" type="presParOf" srcId="{E8C264B8-B12B-4014-B04C-0E40A4E8294E}" destId="{76CECE82-7E90-40E6-A41C-DC10E4E0C958}" srcOrd="0" destOrd="0" presId="urn:microsoft.com/office/officeart/2018/2/layout/IconLabelList"/>
    <dgm:cxn modelId="{FF19C8D4-FD83-4563-9D12-66D120A3E6C1}" type="presParOf" srcId="{76CECE82-7E90-40E6-A41C-DC10E4E0C958}" destId="{340882A7-83F9-481B-B58E-E7EF1EA0DC37}" srcOrd="0" destOrd="0" presId="urn:microsoft.com/office/officeart/2018/2/layout/IconLabelList"/>
    <dgm:cxn modelId="{9AEE36FA-CA8F-44B7-8DE1-114F1D970B66}" type="presParOf" srcId="{76CECE82-7E90-40E6-A41C-DC10E4E0C958}" destId="{2A5E0336-231B-441B-A2D8-F166F55C7DAE}" srcOrd="1" destOrd="0" presId="urn:microsoft.com/office/officeart/2018/2/layout/IconLabelList"/>
    <dgm:cxn modelId="{91602266-44D5-4845-A952-8C5637A006A8}" type="presParOf" srcId="{76CECE82-7E90-40E6-A41C-DC10E4E0C958}" destId="{B8FDD519-7164-4C16-AE42-6BCEFAC8D09B}" srcOrd="2" destOrd="0" presId="urn:microsoft.com/office/officeart/2018/2/layout/IconLabelList"/>
    <dgm:cxn modelId="{5E003C72-F986-455F-9340-C51076BA8915}" type="presParOf" srcId="{E8C264B8-B12B-4014-B04C-0E40A4E8294E}" destId="{B55AD156-B9EC-42A5-978D-D9340CFDC226}" srcOrd="1" destOrd="0" presId="urn:microsoft.com/office/officeart/2018/2/layout/IconLabelList"/>
    <dgm:cxn modelId="{3EE296AF-603F-40F9-96D4-79F51D344853}" type="presParOf" srcId="{E8C264B8-B12B-4014-B04C-0E40A4E8294E}" destId="{5D8876E4-800A-4A90-BB27-6FFB5FB749E5}" srcOrd="2" destOrd="0" presId="urn:microsoft.com/office/officeart/2018/2/layout/IconLabelList"/>
    <dgm:cxn modelId="{45A4D5D3-F819-426C-8083-708272D1E868}" type="presParOf" srcId="{5D8876E4-800A-4A90-BB27-6FFB5FB749E5}" destId="{E75B884B-8367-4D65-97D0-B7B60AC2BDE1}" srcOrd="0" destOrd="0" presId="urn:microsoft.com/office/officeart/2018/2/layout/IconLabelList"/>
    <dgm:cxn modelId="{F41F00C5-E8DC-4800-9104-655CDB7A1644}" type="presParOf" srcId="{5D8876E4-800A-4A90-BB27-6FFB5FB749E5}" destId="{15CE0135-45DE-47EF-9E61-62E428E0EB5E}" srcOrd="1" destOrd="0" presId="urn:microsoft.com/office/officeart/2018/2/layout/IconLabelList"/>
    <dgm:cxn modelId="{500ED459-47AA-471A-BFFF-C076FE92311F}" type="presParOf" srcId="{5D8876E4-800A-4A90-BB27-6FFB5FB749E5}" destId="{0C6755B6-2F28-4853-8746-16DAB31FC8E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B62B926-E528-4817-AD1D-0F6C64A2F9E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C65550-4988-4736-B121-52049CE567BE}">
      <dgm:prSet/>
      <dgm:spPr/>
      <dgm:t>
        <a:bodyPr/>
        <a:lstStyle/>
        <a:p>
          <a:r>
            <a:rPr lang="en-US" dirty="0"/>
            <a:t>Load the archive selected video in frame extractor.</a:t>
          </a:r>
        </a:p>
      </dgm:t>
    </dgm:pt>
    <dgm:pt modelId="{6F6F8B1C-CF47-4329-A47A-10879F7715DF}" type="parTrans" cxnId="{026799C5-D76E-4A4C-94AA-AEA5D372EDF5}">
      <dgm:prSet/>
      <dgm:spPr/>
      <dgm:t>
        <a:bodyPr/>
        <a:lstStyle/>
        <a:p>
          <a:endParaRPr lang="en-US"/>
        </a:p>
      </dgm:t>
    </dgm:pt>
    <dgm:pt modelId="{741FFA5C-CB79-4603-957D-1BB156632C1F}" type="sibTrans" cxnId="{026799C5-D76E-4A4C-94AA-AEA5D372EDF5}">
      <dgm:prSet/>
      <dgm:spPr/>
      <dgm:t>
        <a:bodyPr/>
        <a:lstStyle/>
        <a:p>
          <a:endParaRPr lang="en-US"/>
        </a:p>
      </dgm:t>
    </dgm:pt>
    <dgm:pt modelId="{40585D94-A38A-46E0-B26F-96B2443FFD28}">
      <dgm:prSet/>
      <dgm:spPr/>
      <dgm:t>
        <a:bodyPr/>
        <a:lstStyle/>
        <a:p>
          <a:r>
            <a:rPr lang="en-US" dirty="0"/>
            <a:t>Passes the frames in feature extractor, which will extract features.</a:t>
          </a:r>
        </a:p>
      </dgm:t>
    </dgm:pt>
    <dgm:pt modelId="{331D8B5C-B63F-4C67-A600-E1341CFB0BCD}" type="parTrans" cxnId="{E8812E4D-7988-4124-8EAC-F015501EF7ED}">
      <dgm:prSet/>
      <dgm:spPr/>
      <dgm:t>
        <a:bodyPr/>
        <a:lstStyle/>
        <a:p>
          <a:endParaRPr lang="en-US"/>
        </a:p>
      </dgm:t>
    </dgm:pt>
    <dgm:pt modelId="{81663737-1AED-4B1A-ACD6-3E7ADA5C6358}" type="sibTrans" cxnId="{E8812E4D-7988-4124-8EAC-F015501EF7ED}">
      <dgm:prSet/>
      <dgm:spPr/>
      <dgm:t>
        <a:bodyPr/>
        <a:lstStyle/>
        <a:p>
          <a:endParaRPr lang="en-US"/>
        </a:p>
      </dgm:t>
    </dgm:pt>
    <dgm:pt modelId="{4DBCB24F-9D88-4BA2-84C5-463242BEA0C0}">
      <dgm:prSet/>
      <dgm:spPr/>
      <dgm:t>
        <a:bodyPr/>
        <a:lstStyle/>
        <a:p>
          <a:r>
            <a:rPr lang="en-US" dirty="0"/>
            <a:t>Feature extractor will pass these features to match function.</a:t>
          </a:r>
        </a:p>
      </dgm:t>
    </dgm:pt>
    <dgm:pt modelId="{5457F5A5-ECF0-4D5C-8F4C-C00B5A75B887}" type="parTrans" cxnId="{F00DCA3A-69C3-47A4-83AB-6D161548425F}">
      <dgm:prSet/>
      <dgm:spPr/>
      <dgm:t>
        <a:bodyPr/>
        <a:lstStyle/>
        <a:p>
          <a:endParaRPr lang="en-US"/>
        </a:p>
      </dgm:t>
    </dgm:pt>
    <dgm:pt modelId="{EFBC5A9C-FD04-428E-9437-344B2CED570C}" type="sibTrans" cxnId="{F00DCA3A-69C3-47A4-83AB-6D161548425F}">
      <dgm:prSet/>
      <dgm:spPr/>
      <dgm:t>
        <a:bodyPr/>
        <a:lstStyle/>
        <a:p>
          <a:endParaRPr lang="en-US"/>
        </a:p>
      </dgm:t>
    </dgm:pt>
    <dgm:pt modelId="{9B3D8FC4-6AA1-47D0-B34C-732D60B288D7}">
      <dgm:prSet/>
      <dgm:spPr/>
      <dgm:t>
        <a:bodyPr/>
        <a:lstStyle/>
        <a:p>
          <a:r>
            <a:rPr lang="en-US"/>
            <a:t>Match function will match the archive video features with the selected advertisement features.</a:t>
          </a:r>
        </a:p>
      </dgm:t>
    </dgm:pt>
    <dgm:pt modelId="{D2560FA3-DB5D-4796-BCE6-DD89120DE82E}" type="parTrans" cxnId="{AA1E51C1-E905-4C99-BFF6-1925F36B14A7}">
      <dgm:prSet/>
      <dgm:spPr/>
      <dgm:t>
        <a:bodyPr/>
        <a:lstStyle/>
        <a:p>
          <a:endParaRPr lang="en-US"/>
        </a:p>
      </dgm:t>
    </dgm:pt>
    <dgm:pt modelId="{2289B7BF-CB8F-4C7D-96C8-FD2D8E3D8FF5}" type="sibTrans" cxnId="{AA1E51C1-E905-4C99-BFF6-1925F36B14A7}">
      <dgm:prSet/>
      <dgm:spPr/>
      <dgm:t>
        <a:bodyPr/>
        <a:lstStyle/>
        <a:p>
          <a:endParaRPr lang="en-US"/>
        </a:p>
      </dgm:t>
    </dgm:pt>
    <dgm:pt modelId="{A2223D51-A492-4DB2-853B-B21D2199F9B5}">
      <dgm:prSet/>
      <dgm:spPr/>
      <dgm:t>
        <a:bodyPr/>
        <a:lstStyle/>
        <a:p>
          <a:r>
            <a:rPr lang="en-US" dirty="0"/>
            <a:t>The video time where the features get match will be returned in report.</a:t>
          </a:r>
        </a:p>
      </dgm:t>
    </dgm:pt>
    <dgm:pt modelId="{AF680586-ABCC-4A40-A108-BCEAE9CD0AEA}" type="parTrans" cxnId="{CA4D20CF-EA0D-4C67-A4C7-E93C911228EB}">
      <dgm:prSet/>
      <dgm:spPr/>
      <dgm:t>
        <a:bodyPr/>
        <a:lstStyle/>
        <a:p>
          <a:endParaRPr lang="en-US"/>
        </a:p>
      </dgm:t>
    </dgm:pt>
    <dgm:pt modelId="{194BFF28-99EF-400A-A91B-8522FEB3BECA}" type="sibTrans" cxnId="{CA4D20CF-EA0D-4C67-A4C7-E93C911228EB}">
      <dgm:prSet/>
      <dgm:spPr/>
      <dgm:t>
        <a:bodyPr/>
        <a:lstStyle/>
        <a:p>
          <a:endParaRPr lang="en-US"/>
        </a:p>
      </dgm:t>
    </dgm:pt>
    <dgm:pt modelId="{8D864946-CC9C-4702-A302-6E06B13610D7}" type="pres">
      <dgm:prSet presAssocID="{2B62B926-E528-4817-AD1D-0F6C64A2F9E3}" presName="outerComposite" presStyleCnt="0">
        <dgm:presLayoutVars>
          <dgm:chMax val="5"/>
          <dgm:dir/>
          <dgm:resizeHandles val="exact"/>
        </dgm:presLayoutVars>
      </dgm:prSet>
      <dgm:spPr/>
    </dgm:pt>
    <dgm:pt modelId="{2334D3B8-3269-48ED-B7DE-839E1F0830E8}" type="pres">
      <dgm:prSet presAssocID="{2B62B926-E528-4817-AD1D-0F6C64A2F9E3}" presName="dummyMaxCanvas" presStyleCnt="0">
        <dgm:presLayoutVars/>
      </dgm:prSet>
      <dgm:spPr/>
    </dgm:pt>
    <dgm:pt modelId="{DF4606EF-A4B2-4D63-A51D-CDD8012F0036}" type="pres">
      <dgm:prSet presAssocID="{2B62B926-E528-4817-AD1D-0F6C64A2F9E3}" presName="FiveNodes_1" presStyleLbl="node1" presStyleIdx="0" presStyleCnt="5">
        <dgm:presLayoutVars>
          <dgm:bulletEnabled val="1"/>
        </dgm:presLayoutVars>
      </dgm:prSet>
      <dgm:spPr/>
    </dgm:pt>
    <dgm:pt modelId="{BE42D31A-E19E-415A-9820-37E74ACC1AC1}" type="pres">
      <dgm:prSet presAssocID="{2B62B926-E528-4817-AD1D-0F6C64A2F9E3}" presName="FiveNodes_2" presStyleLbl="node1" presStyleIdx="1" presStyleCnt="5">
        <dgm:presLayoutVars>
          <dgm:bulletEnabled val="1"/>
        </dgm:presLayoutVars>
      </dgm:prSet>
      <dgm:spPr/>
    </dgm:pt>
    <dgm:pt modelId="{38929227-0E54-4FB3-8B03-FA90EF8E32EB}" type="pres">
      <dgm:prSet presAssocID="{2B62B926-E528-4817-AD1D-0F6C64A2F9E3}" presName="FiveNodes_3" presStyleLbl="node1" presStyleIdx="2" presStyleCnt="5">
        <dgm:presLayoutVars>
          <dgm:bulletEnabled val="1"/>
        </dgm:presLayoutVars>
      </dgm:prSet>
      <dgm:spPr/>
    </dgm:pt>
    <dgm:pt modelId="{7A826D7A-6856-4639-B4AC-EA81F931011D}" type="pres">
      <dgm:prSet presAssocID="{2B62B926-E528-4817-AD1D-0F6C64A2F9E3}" presName="FiveNodes_4" presStyleLbl="node1" presStyleIdx="3" presStyleCnt="5">
        <dgm:presLayoutVars>
          <dgm:bulletEnabled val="1"/>
        </dgm:presLayoutVars>
      </dgm:prSet>
      <dgm:spPr/>
    </dgm:pt>
    <dgm:pt modelId="{D1028924-38EC-481D-A7F5-DFAC4AFDCC83}" type="pres">
      <dgm:prSet presAssocID="{2B62B926-E528-4817-AD1D-0F6C64A2F9E3}" presName="FiveNodes_5" presStyleLbl="node1" presStyleIdx="4" presStyleCnt="5">
        <dgm:presLayoutVars>
          <dgm:bulletEnabled val="1"/>
        </dgm:presLayoutVars>
      </dgm:prSet>
      <dgm:spPr/>
    </dgm:pt>
    <dgm:pt modelId="{F7E1D0F9-816E-4C33-ACD0-799CE73C3F02}" type="pres">
      <dgm:prSet presAssocID="{2B62B926-E528-4817-AD1D-0F6C64A2F9E3}" presName="FiveConn_1-2" presStyleLbl="fgAccFollowNode1" presStyleIdx="0" presStyleCnt="4">
        <dgm:presLayoutVars>
          <dgm:bulletEnabled val="1"/>
        </dgm:presLayoutVars>
      </dgm:prSet>
      <dgm:spPr/>
    </dgm:pt>
    <dgm:pt modelId="{35A215B8-BB64-470B-83DD-389C954AC02F}" type="pres">
      <dgm:prSet presAssocID="{2B62B926-E528-4817-AD1D-0F6C64A2F9E3}" presName="FiveConn_2-3" presStyleLbl="fgAccFollowNode1" presStyleIdx="1" presStyleCnt="4">
        <dgm:presLayoutVars>
          <dgm:bulletEnabled val="1"/>
        </dgm:presLayoutVars>
      </dgm:prSet>
      <dgm:spPr/>
    </dgm:pt>
    <dgm:pt modelId="{19D3F76C-086E-4E3F-9A49-41B9F98E7928}" type="pres">
      <dgm:prSet presAssocID="{2B62B926-E528-4817-AD1D-0F6C64A2F9E3}" presName="FiveConn_3-4" presStyleLbl="fgAccFollowNode1" presStyleIdx="2" presStyleCnt="4">
        <dgm:presLayoutVars>
          <dgm:bulletEnabled val="1"/>
        </dgm:presLayoutVars>
      </dgm:prSet>
      <dgm:spPr/>
    </dgm:pt>
    <dgm:pt modelId="{731A7541-E645-4B1B-B4CF-E00E4BB092B9}" type="pres">
      <dgm:prSet presAssocID="{2B62B926-E528-4817-AD1D-0F6C64A2F9E3}" presName="FiveConn_4-5" presStyleLbl="fgAccFollowNode1" presStyleIdx="3" presStyleCnt="4">
        <dgm:presLayoutVars>
          <dgm:bulletEnabled val="1"/>
        </dgm:presLayoutVars>
      </dgm:prSet>
      <dgm:spPr/>
    </dgm:pt>
    <dgm:pt modelId="{CCAC878F-1BC5-438A-9BD9-308C91627B0E}" type="pres">
      <dgm:prSet presAssocID="{2B62B926-E528-4817-AD1D-0F6C64A2F9E3}" presName="FiveNodes_1_text" presStyleLbl="node1" presStyleIdx="4" presStyleCnt="5">
        <dgm:presLayoutVars>
          <dgm:bulletEnabled val="1"/>
        </dgm:presLayoutVars>
      </dgm:prSet>
      <dgm:spPr/>
    </dgm:pt>
    <dgm:pt modelId="{B48B4661-6B06-4C25-8400-9E4F19BEA946}" type="pres">
      <dgm:prSet presAssocID="{2B62B926-E528-4817-AD1D-0F6C64A2F9E3}" presName="FiveNodes_2_text" presStyleLbl="node1" presStyleIdx="4" presStyleCnt="5">
        <dgm:presLayoutVars>
          <dgm:bulletEnabled val="1"/>
        </dgm:presLayoutVars>
      </dgm:prSet>
      <dgm:spPr/>
    </dgm:pt>
    <dgm:pt modelId="{CD2A7392-9B43-40EA-A551-7A3BD47E42E4}" type="pres">
      <dgm:prSet presAssocID="{2B62B926-E528-4817-AD1D-0F6C64A2F9E3}" presName="FiveNodes_3_text" presStyleLbl="node1" presStyleIdx="4" presStyleCnt="5">
        <dgm:presLayoutVars>
          <dgm:bulletEnabled val="1"/>
        </dgm:presLayoutVars>
      </dgm:prSet>
      <dgm:spPr/>
    </dgm:pt>
    <dgm:pt modelId="{8C8BB275-B906-4343-89CE-96EFF9891F4D}" type="pres">
      <dgm:prSet presAssocID="{2B62B926-E528-4817-AD1D-0F6C64A2F9E3}" presName="FiveNodes_4_text" presStyleLbl="node1" presStyleIdx="4" presStyleCnt="5">
        <dgm:presLayoutVars>
          <dgm:bulletEnabled val="1"/>
        </dgm:presLayoutVars>
      </dgm:prSet>
      <dgm:spPr/>
    </dgm:pt>
    <dgm:pt modelId="{F709224F-1AD4-4EC0-A776-CEB1E7389E25}" type="pres">
      <dgm:prSet presAssocID="{2B62B926-E528-4817-AD1D-0F6C64A2F9E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3F42E0D-3AB0-422E-A917-B6F2029048C3}" type="presOf" srcId="{741FFA5C-CB79-4603-957D-1BB156632C1F}" destId="{F7E1D0F9-816E-4C33-ACD0-799CE73C3F02}" srcOrd="0" destOrd="0" presId="urn:microsoft.com/office/officeart/2005/8/layout/vProcess5"/>
    <dgm:cxn modelId="{72BBC313-4EEB-4611-8E02-669D53C286E9}" type="presOf" srcId="{2289B7BF-CB8F-4C7D-96C8-FD2D8E3D8FF5}" destId="{731A7541-E645-4B1B-B4CF-E00E4BB092B9}" srcOrd="0" destOrd="0" presId="urn:microsoft.com/office/officeart/2005/8/layout/vProcess5"/>
    <dgm:cxn modelId="{C323A11F-0559-4A73-930D-CBA5DFB1F8D9}" type="presOf" srcId="{4DBCB24F-9D88-4BA2-84C5-463242BEA0C0}" destId="{CD2A7392-9B43-40EA-A551-7A3BD47E42E4}" srcOrd="1" destOrd="0" presId="urn:microsoft.com/office/officeart/2005/8/layout/vProcess5"/>
    <dgm:cxn modelId="{C731CA30-8CA2-4094-AB97-03359A671C70}" type="presOf" srcId="{1CC65550-4988-4736-B121-52049CE567BE}" destId="{DF4606EF-A4B2-4D63-A51D-CDD8012F0036}" srcOrd="0" destOrd="0" presId="urn:microsoft.com/office/officeart/2005/8/layout/vProcess5"/>
    <dgm:cxn modelId="{F00DCA3A-69C3-47A4-83AB-6D161548425F}" srcId="{2B62B926-E528-4817-AD1D-0F6C64A2F9E3}" destId="{4DBCB24F-9D88-4BA2-84C5-463242BEA0C0}" srcOrd="2" destOrd="0" parTransId="{5457F5A5-ECF0-4D5C-8F4C-C00B5A75B887}" sibTransId="{EFBC5A9C-FD04-428E-9437-344B2CED570C}"/>
    <dgm:cxn modelId="{3CD4F23B-F28C-4C65-96ED-239ADF633F24}" type="presOf" srcId="{1CC65550-4988-4736-B121-52049CE567BE}" destId="{CCAC878F-1BC5-438A-9BD9-308C91627B0E}" srcOrd="1" destOrd="0" presId="urn:microsoft.com/office/officeart/2005/8/layout/vProcess5"/>
    <dgm:cxn modelId="{44189F49-056B-42EE-A018-F468872066F0}" type="presOf" srcId="{4DBCB24F-9D88-4BA2-84C5-463242BEA0C0}" destId="{38929227-0E54-4FB3-8B03-FA90EF8E32EB}" srcOrd="0" destOrd="0" presId="urn:microsoft.com/office/officeart/2005/8/layout/vProcess5"/>
    <dgm:cxn modelId="{E8812E4D-7988-4124-8EAC-F015501EF7ED}" srcId="{2B62B926-E528-4817-AD1D-0F6C64A2F9E3}" destId="{40585D94-A38A-46E0-B26F-96B2443FFD28}" srcOrd="1" destOrd="0" parTransId="{331D8B5C-B63F-4C67-A600-E1341CFB0BCD}" sibTransId="{81663737-1AED-4B1A-ACD6-3E7ADA5C6358}"/>
    <dgm:cxn modelId="{3DF546A2-DC41-4B85-B6B2-248EDEF965AF}" type="presOf" srcId="{A2223D51-A492-4DB2-853B-B21D2199F9B5}" destId="{F709224F-1AD4-4EC0-A776-CEB1E7389E25}" srcOrd="1" destOrd="0" presId="urn:microsoft.com/office/officeart/2005/8/layout/vProcess5"/>
    <dgm:cxn modelId="{21409BA9-FA12-401E-8FD5-2ECC20069F22}" type="presOf" srcId="{9B3D8FC4-6AA1-47D0-B34C-732D60B288D7}" destId="{7A826D7A-6856-4639-B4AC-EA81F931011D}" srcOrd="0" destOrd="0" presId="urn:microsoft.com/office/officeart/2005/8/layout/vProcess5"/>
    <dgm:cxn modelId="{659717AB-460F-4542-873E-5A1B5F083807}" type="presOf" srcId="{2B62B926-E528-4817-AD1D-0F6C64A2F9E3}" destId="{8D864946-CC9C-4702-A302-6E06B13610D7}" srcOrd="0" destOrd="0" presId="urn:microsoft.com/office/officeart/2005/8/layout/vProcess5"/>
    <dgm:cxn modelId="{B1ECC0B5-4242-446E-966F-0ABE0C32B179}" type="presOf" srcId="{9B3D8FC4-6AA1-47D0-B34C-732D60B288D7}" destId="{8C8BB275-B906-4343-89CE-96EFF9891F4D}" srcOrd="1" destOrd="0" presId="urn:microsoft.com/office/officeart/2005/8/layout/vProcess5"/>
    <dgm:cxn modelId="{527119C1-FD86-4055-A1D1-096A323E9181}" type="presOf" srcId="{EFBC5A9C-FD04-428E-9437-344B2CED570C}" destId="{19D3F76C-086E-4E3F-9A49-41B9F98E7928}" srcOrd="0" destOrd="0" presId="urn:microsoft.com/office/officeart/2005/8/layout/vProcess5"/>
    <dgm:cxn modelId="{AA1E51C1-E905-4C99-BFF6-1925F36B14A7}" srcId="{2B62B926-E528-4817-AD1D-0F6C64A2F9E3}" destId="{9B3D8FC4-6AA1-47D0-B34C-732D60B288D7}" srcOrd="3" destOrd="0" parTransId="{D2560FA3-DB5D-4796-BCE6-DD89120DE82E}" sibTransId="{2289B7BF-CB8F-4C7D-96C8-FD2D8E3D8FF5}"/>
    <dgm:cxn modelId="{026799C5-D76E-4A4C-94AA-AEA5D372EDF5}" srcId="{2B62B926-E528-4817-AD1D-0F6C64A2F9E3}" destId="{1CC65550-4988-4736-B121-52049CE567BE}" srcOrd="0" destOrd="0" parTransId="{6F6F8B1C-CF47-4329-A47A-10879F7715DF}" sibTransId="{741FFA5C-CB79-4603-957D-1BB156632C1F}"/>
    <dgm:cxn modelId="{CA4D20CF-EA0D-4C67-A4C7-E93C911228EB}" srcId="{2B62B926-E528-4817-AD1D-0F6C64A2F9E3}" destId="{A2223D51-A492-4DB2-853B-B21D2199F9B5}" srcOrd="4" destOrd="0" parTransId="{AF680586-ABCC-4A40-A108-BCEAE9CD0AEA}" sibTransId="{194BFF28-99EF-400A-A91B-8522FEB3BECA}"/>
    <dgm:cxn modelId="{D0DF40E2-08A1-4926-9CDD-E2B6E1F2CC2D}" type="presOf" srcId="{40585D94-A38A-46E0-B26F-96B2443FFD28}" destId="{BE42D31A-E19E-415A-9820-37E74ACC1AC1}" srcOrd="0" destOrd="0" presId="urn:microsoft.com/office/officeart/2005/8/layout/vProcess5"/>
    <dgm:cxn modelId="{394842EA-69C6-40EC-924F-0FA475DA16D3}" type="presOf" srcId="{81663737-1AED-4B1A-ACD6-3E7ADA5C6358}" destId="{35A215B8-BB64-470B-83DD-389C954AC02F}" srcOrd="0" destOrd="0" presId="urn:microsoft.com/office/officeart/2005/8/layout/vProcess5"/>
    <dgm:cxn modelId="{701C6DF0-A68E-4500-9FA9-07F21528C697}" type="presOf" srcId="{A2223D51-A492-4DB2-853B-B21D2199F9B5}" destId="{D1028924-38EC-481D-A7F5-DFAC4AFDCC83}" srcOrd="0" destOrd="0" presId="urn:microsoft.com/office/officeart/2005/8/layout/vProcess5"/>
    <dgm:cxn modelId="{B20E0EFA-2D40-4E80-BD38-6D667CF75D67}" type="presOf" srcId="{40585D94-A38A-46E0-B26F-96B2443FFD28}" destId="{B48B4661-6B06-4C25-8400-9E4F19BEA946}" srcOrd="1" destOrd="0" presId="urn:microsoft.com/office/officeart/2005/8/layout/vProcess5"/>
    <dgm:cxn modelId="{A7260BC5-3A1D-4744-9827-773A901ABBD3}" type="presParOf" srcId="{8D864946-CC9C-4702-A302-6E06B13610D7}" destId="{2334D3B8-3269-48ED-B7DE-839E1F0830E8}" srcOrd="0" destOrd="0" presId="urn:microsoft.com/office/officeart/2005/8/layout/vProcess5"/>
    <dgm:cxn modelId="{FD8531F6-AEA5-4870-908F-A203C0704C3B}" type="presParOf" srcId="{8D864946-CC9C-4702-A302-6E06B13610D7}" destId="{DF4606EF-A4B2-4D63-A51D-CDD8012F0036}" srcOrd="1" destOrd="0" presId="urn:microsoft.com/office/officeart/2005/8/layout/vProcess5"/>
    <dgm:cxn modelId="{09BBB7CC-A5B8-4B8D-9660-DA69BC24DF8F}" type="presParOf" srcId="{8D864946-CC9C-4702-A302-6E06B13610D7}" destId="{BE42D31A-E19E-415A-9820-37E74ACC1AC1}" srcOrd="2" destOrd="0" presId="urn:microsoft.com/office/officeart/2005/8/layout/vProcess5"/>
    <dgm:cxn modelId="{CAA80FA5-AEA8-4707-9B6F-D3F5C2C840C3}" type="presParOf" srcId="{8D864946-CC9C-4702-A302-6E06B13610D7}" destId="{38929227-0E54-4FB3-8B03-FA90EF8E32EB}" srcOrd="3" destOrd="0" presId="urn:microsoft.com/office/officeart/2005/8/layout/vProcess5"/>
    <dgm:cxn modelId="{CCA93CDD-54A9-4105-A2D1-BF11974DA107}" type="presParOf" srcId="{8D864946-CC9C-4702-A302-6E06B13610D7}" destId="{7A826D7A-6856-4639-B4AC-EA81F931011D}" srcOrd="4" destOrd="0" presId="urn:microsoft.com/office/officeart/2005/8/layout/vProcess5"/>
    <dgm:cxn modelId="{6C27FCDA-C722-4B04-B26E-C41D26F38D2F}" type="presParOf" srcId="{8D864946-CC9C-4702-A302-6E06B13610D7}" destId="{D1028924-38EC-481D-A7F5-DFAC4AFDCC83}" srcOrd="5" destOrd="0" presId="urn:microsoft.com/office/officeart/2005/8/layout/vProcess5"/>
    <dgm:cxn modelId="{A333B0C7-E22A-4CBC-8E48-EEC47D9A0DF2}" type="presParOf" srcId="{8D864946-CC9C-4702-A302-6E06B13610D7}" destId="{F7E1D0F9-816E-4C33-ACD0-799CE73C3F02}" srcOrd="6" destOrd="0" presId="urn:microsoft.com/office/officeart/2005/8/layout/vProcess5"/>
    <dgm:cxn modelId="{550F3B1C-3114-4EDC-BED8-D40973E69C31}" type="presParOf" srcId="{8D864946-CC9C-4702-A302-6E06B13610D7}" destId="{35A215B8-BB64-470B-83DD-389C954AC02F}" srcOrd="7" destOrd="0" presId="urn:microsoft.com/office/officeart/2005/8/layout/vProcess5"/>
    <dgm:cxn modelId="{2BEA1DAD-9CC7-4D7F-B5F7-E83B9BC7C03D}" type="presParOf" srcId="{8D864946-CC9C-4702-A302-6E06B13610D7}" destId="{19D3F76C-086E-4E3F-9A49-41B9F98E7928}" srcOrd="8" destOrd="0" presId="urn:microsoft.com/office/officeart/2005/8/layout/vProcess5"/>
    <dgm:cxn modelId="{26A00013-6604-4CAC-A8BD-7652A17319BE}" type="presParOf" srcId="{8D864946-CC9C-4702-A302-6E06B13610D7}" destId="{731A7541-E645-4B1B-B4CF-E00E4BB092B9}" srcOrd="9" destOrd="0" presId="urn:microsoft.com/office/officeart/2005/8/layout/vProcess5"/>
    <dgm:cxn modelId="{684B59AC-3490-4CFD-8FD8-4DF614D3FB25}" type="presParOf" srcId="{8D864946-CC9C-4702-A302-6E06B13610D7}" destId="{CCAC878F-1BC5-438A-9BD9-308C91627B0E}" srcOrd="10" destOrd="0" presId="urn:microsoft.com/office/officeart/2005/8/layout/vProcess5"/>
    <dgm:cxn modelId="{736A2DF8-F69A-496F-8212-FC019E96BB43}" type="presParOf" srcId="{8D864946-CC9C-4702-A302-6E06B13610D7}" destId="{B48B4661-6B06-4C25-8400-9E4F19BEA946}" srcOrd="11" destOrd="0" presId="urn:microsoft.com/office/officeart/2005/8/layout/vProcess5"/>
    <dgm:cxn modelId="{440A18C1-56E7-4772-90AA-758DDC6DD845}" type="presParOf" srcId="{8D864946-CC9C-4702-A302-6E06B13610D7}" destId="{CD2A7392-9B43-40EA-A551-7A3BD47E42E4}" srcOrd="12" destOrd="0" presId="urn:microsoft.com/office/officeart/2005/8/layout/vProcess5"/>
    <dgm:cxn modelId="{83C8F5AF-25BD-4F2B-BCFF-81CBC6BBD0F2}" type="presParOf" srcId="{8D864946-CC9C-4702-A302-6E06B13610D7}" destId="{8C8BB275-B906-4343-89CE-96EFF9891F4D}" srcOrd="13" destOrd="0" presId="urn:microsoft.com/office/officeart/2005/8/layout/vProcess5"/>
    <dgm:cxn modelId="{363C7045-FDF5-4250-BD18-71F79C328FD2}" type="presParOf" srcId="{8D864946-CC9C-4702-A302-6E06B13610D7}" destId="{F709224F-1AD4-4EC0-A776-CEB1E7389E2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27C5BC-6306-48C3-8DB5-53427192513B}">
      <dsp:nvSpPr>
        <dsp:cNvPr id="0" name=""/>
        <dsp:cNvSpPr/>
      </dsp:nvSpPr>
      <dsp:spPr>
        <a:xfrm>
          <a:off x="707812" y="338102"/>
          <a:ext cx="1955812" cy="19558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8C35B6-A626-4A49-9F1F-2D34FF676C58}">
      <dsp:nvSpPr>
        <dsp:cNvPr id="0" name=""/>
        <dsp:cNvSpPr/>
      </dsp:nvSpPr>
      <dsp:spPr>
        <a:xfrm>
          <a:off x="1124625" y="7549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966971-0E87-44F7-9427-40FCA9DD9189}">
      <dsp:nvSpPr>
        <dsp:cNvPr id="0" name=""/>
        <dsp:cNvSpPr/>
      </dsp:nvSpPr>
      <dsp:spPr>
        <a:xfrm>
          <a:off x="82593" y="29031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Worldwide companies invests billion dollars on advertisements of their product/service.</a:t>
          </a:r>
        </a:p>
      </dsp:txBody>
      <dsp:txXfrm>
        <a:off x="82593" y="2903102"/>
        <a:ext cx="3206250" cy="720000"/>
      </dsp:txXfrm>
    </dsp:sp>
    <dsp:sp modelId="{247222BF-3533-4BA0-B8D7-79B6EED407F5}">
      <dsp:nvSpPr>
        <dsp:cNvPr id="0" name=""/>
        <dsp:cNvSpPr/>
      </dsp:nvSpPr>
      <dsp:spPr>
        <a:xfrm>
          <a:off x="4475156" y="338102"/>
          <a:ext cx="1955812" cy="19558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54F583-D819-4DE9-8ABC-5F63566CE5DC}">
      <dsp:nvSpPr>
        <dsp:cNvPr id="0" name=""/>
        <dsp:cNvSpPr/>
      </dsp:nvSpPr>
      <dsp:spPr>
        <a:xfrm>
          <a:off x="4891968" y="7549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0DE771-FF1E-498B-B580-63EEA1902E6C}">
      <dsp:nvSpPr>
        <dsp:cNvPr id="0" name=""/>
        <dsp:cNvSpPr/>
      </dsp:nvSpPr>
      <dsp:spPr>
        <a:xfrm>
          <a:off x="3849937" y="29031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Monitoring is mostly through human operators.</a:t>
          </a:r>
        </a:p>
      </dsp:txBody>
      <dsp:txXfrm>
        <a:off x="3849937" y="2903102"/>
        <a:ext cx="3206250" cy="720000"/>
      </dsp:txXfrm>
    </dsp:sp>
    <dsp:sp modelId="{ECBE5FD0-CBE2-4275-9370-A62A44B70E6F}">
      <dsp:nvSpPr>
        <dsp:cNvPr id="0" name=""/>
        <dsp:cNvSpPr/>
      </dsp:nvSpPr>
      <dsp:spPr>
        <a:xfrm>
          <a:off x="8242500" y="338102"/>
          <a:ext cx="1955812" cy="19558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2D7F6D-5200-4297-8276-572F6FB7CB6D}">
      <dsp:nvSpPr>
        <dsp:cNvPr id="0" name=""/>
        <dsp:cNvSpPr/>
      </dsp:nvSpPr>
      <dsp:spPr>
        <a:xfrm>
          <a:off x="8659312" y="7549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61C58C-F00A-4EF1-BF02-06E53679D4C0}">
      <dsp:nvSpPr>
        <dsp:cNvPr id="0" name=""/>
        <dsp:cNvSpPr/>
      </dsp:nvSpPr>
      <dsp:spPr>
        <a:xfrm>
          <a:off x="7617281" y="29031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Challenging to identify that their advertisement is broadcasted as the money charged.</a:t>
          </a:r>
        </a:p>
      </dsp:txBody>
      <dsp:txXfrm>
        <a:off x="7617281" y="2903102"/>
        <a:ext cx="3206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3327FE-5D37-42CB-B19D-9591C7B89591}">
      <dsp:nvSpPr>
        <dsp:cNvPr id="0" name=""/>
        <dsp:cNvSpPr/>
      </dsp:nvSpPr>
      <dsp:spPr>
        <a:xfrm>
          <a:off x="0" y="690453"/>
          <a:ext cx="3102173" cy="19698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232BF-EC3A-400B-87BA-F885EE05F27A}">
      <dsp:nvSpPr>
        <dsp:cNvPr id="0" name=""/>
        <dsp:cNvSpPr/>
      </dsp:nvSpPr>
      <dsp:spPr>
        <a:xfrm>
          <a:off x="344685" y="1017904"/>
          <a:ext cx="3102173" cy="19698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Feature extraction is based on CNN Model VGG16.</a:t>
          </a:r>
        </a:p>
      </dsp:txBody>
      <dsp:txXfrm>
        <a:off x="402381" y="1075600"/>
        <a:ext cx="2986781" cy="1854488"/>
      </dsp:txXfrm>
    </dsp:sp>
    <dsp:sp modelId="{D98E3C9A-B963-4FD3-B085-BD91F9890DF6}">
      <dsp:nvSpPr>
        <dsp:cNvPr id="0" name=""/>
        <dsp:cNvSpPr/>
      </dsp:nvSpPr>
      <dsp:spPr>
        <a:xfrm>
          <a:off x="3791545" y="690453"/>
          <a:ext cx="3102173" cy="19698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B44AE5-D2D5-4072-BBFF-30F6DE78DB2B}">
      <dsp:nvSpPr>
        <dsp:cNvPr id="0" name=""/>
        <dsp:cNvSpPr/>
      </dsp:nvSpPr>
      <dsp:spPr>
        <a:xfrm>
          <a:off x="4136231" y="1017904"/>
          <a:ext cx="3102173" cy="19698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VGG16 Convolutional Base with extra one dense with ‘</a:t>
          </a:r>
          <a:r>
            <a:rPr lang="en-US" sz="2100" kern="1200" dirty="0" err="1"/>
            <a:t>relu</a:t>
          </a:r>
          <a:r>
            <a:rPr lang="en-US" sz="2100" kern="1200" dirty="0"/>
            <a:t>’ function and one </a:t>
          </a:r>
          <a:r>
            <a:rPr lang="en-US" sz="2100" kern="1200" dirty="0" err="1"/>
            <a:t>maxpooling</a:t>
          </a:r>
          <a:r>
            <a:rPr lang="en-US" sz="2100" kern="1200" dirty="0"/>
            <a:t> layer is used to features extraction.</a:t>
          </a:r>
        </a:p>
      </dsp:txBody>
      <dsp:txXfrm>
        <a:off x="4193927" y="1075600"/>
        <a:ext cx="2986781" cy="1854488"/>
      </dsp:txXfrm>
    </dsp:sp>
    <dsp:sp modelId="{AB1FB19D-3EA9-4ED1-BBDC-43F03714D57F}">
      <dsp:nvSpPr>
        <dsp:cNvPr id="0" name=""/>
        <dsp:cNvSpPr/>
      </dsp:nvSpPr>
      <dsp:spPr>
        <a:xfrm>
          <a:off x="7583090" y="690453"/>
          <a:ext cx="3102173" cy="19698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1B0F1-5777-432B-9C02-22DDD7477FC5}">
      <dsp:nvSpPr>
        <dsp:cNvPr id="0" name=""/>
        <dsp:cNvSpPr/>
      </dsp:nvSpPr>
      <dsp:spPr>
        <a:xfrm>
          <a:off x="7927776" y="1017904"/>
          <a:ext cx="3102173" cy="19698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4096 unit of features will be extracted for each frame.</a:t>
          </a:r>
        </a:p>
      </dsp:txBody>
      <dsp:txXfrm>
        <a:off x="7985472" y="1075600"/>
        <a:ext cx="2986781" cy="18544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A9C2C7-7D20-43CA-A0A8-C2F37DD1471D}">
      <dsp:nvSpPr>
        <dsp:cNvPr id="0" name=""/>
        <dsp:cNvSpPr/>
      </dsp:nvSpPr>
      <dsp:spPr>
        <a:xfrm>
          <a:off x="27897" y="219461"/>
          <a:ext cx="1473686" cy="147368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D53D28-7F5A-4A24-9AD5-2D6DD912E996}">
      <dsp:nvSpPr>
        <dsp:cNvPr id="0" name=""/>
        <dsp:cNvSpPr/>
      </dsp:nvSpPr>
      <dsp:spPr>
        <a:xfrm>
          <a:off x="337371" y="528935"/>
          <a:ext cx="854738" cy="8547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DF440E-B908-424A-A5AA-4B00BE4086F6}">
      <dsp:nvSpPr>
        <dsp:cNvPr id="0" name=""/>
        <dsp:cNvSpPr/>
      </dsp:nvSpPr>
      <dsp:spPr>
        <a:xfrm>
          <a:off x="1817373" y="219461"/>
          <a:ext cx="3473689" cy="1473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Choose advertisement which you want to monitor.</a:t>
          </a:r>
        </a:p>
      </dsp:txBody>
      <dsp:txXfrm>
        <a:off x="1817373" y="219461"/>
        <a:ext cx="3473689" cy="1473686"/>
      </dsp:txXfrm>
    </dsp:sp>
    <dsp:sp modelId="{80ABB64E-8A44-4844-A831-7E10E4F0419F}">
      <dsp:nvSpPr>
        <dsp:cNvPr id="0" name=""/>
        <dsp:cNvSpPr/>
      </dsp:nvSpPr>
      <dsp:spPr>
        <a:xfrm>
          <a:off x="5896327" y="219461"/>
          <a:ext cx="1473686" cy="147368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F0144-E254-4411-A43F-5F2C54ACC242}">
      <dsp:nvSpPr>
        <dsp:cNvPr id="0" name=""/>
        <dsp:cNvSpPr/>
      </dsp:nvSpPr>
      <dsp:spPr>
        <a:xfrm>
          <a:off x="6205801" y="528935"/>
          <a:ext cx="854738" cy="8547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48C1F7-4991-4E7D-824F-2267BF462CBD}">
      <dsp:nvSpPr>
        <dsp:cNvPr id="0" name=""/>
        <dsp:cNvSpPr/>
      </dsp:nvSpPr>
      <dsp:spPr>
        <a:xfrm>
          <a:off x="7685803" y="219461"/>
          <a:ext cx="3473689" cy="1473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Frames of chosen advertisement will be extracted and saved in local storage.</a:t>
          </a:r>
        </a:p>
      </dsp:txBody>
      <dsp:txXfrm>
        <a:off x="7685803" y="219461"/>
        <a:ext cx="3473689" cy="1473686"/>
      </dsp:txXfrm>
    </dsp:sp>
    <dsp:sp modelId="{0DA88C8E-6436-47FC-8688-ADEEBED87ECE}">
      <dsp:nvSpPr>
        <dsp:cNvPr id="0" name=""/>
        <dsp:cNvSpPr/>
      </dsp:nvSpPr>
      <dsp:spPr>
        <a:xfrm>
          <a:off x="27897" y="2386726"/>
          <a:ext cx="1473686" cy="147368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7ECD34-2605-4B06-B5BB-673A57E53D29}">
      <dsp:nvSpPr>
        <dsp:cNvPr id="0" name=""/>
        <dsp:cNvSpPr/>
      </dsp:nvSpPr>
      <dsp:spPr>
        <a:xfrm>
          <a:off x="337371" y="2696200"/>
          <a:ext cx="854738" cy="8547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E0D6D-2132-47BF-B92F-335FC98AC333}">
      <dsp:nvSpPr>
        <dsp:cNvPr id="0" name=""/>
        <dsp:cNvSpPr/>
      </dsp:nvSpPr>
      <dsp:spPr>
        <a:xfrm>
          <a:off x="1817373" y="2386726"/>
          <a:ext cx="3473689" cy="1473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The frames will be passed to base model(feature extractor).</a:t>
          </a:r>
        </a:p>
      </dsp:txBody>
      <dsp:txXfrm>
        <a:off x="1817373" y="2386726"/>
        <a:ext cx="3473689" cy="1473686"/>
      </dsp:txXfrm>
    </dsp:sp>
    <dsp:sp modelId="{9EE5B064-E8DA-43D4-8DF5-24281707E9F1}">
      <dsp:nvSpPr>
        <dsp:cNvPr id="0" name=""/>
        <dsp:cNvSpPr/>
      </dsp:nvSpPr>
      <dsp:spPr>
        <a:xfrm>
          <a:off x="5896327" y="2386726"/>
          <a:ext cx="1473686" cy="147368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E93C9D-6CBC-43D1-B104-12883163E10A}">
      <dsp:nvSpPr>
        <dsp:cNvPr id="0" name=""/>
        <dsp:cNvSpPr/>
      </dsp:nvSpPr>
      <dsp:spPr>
        <a:xfrm>
          <a:off x="6205801" y="2696200"/>
          <a:ext cx="854738" cy="85473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7F03D-9D42-4F44-B8EE-23C56A404814}">
      <dsp:nvSpPr>
        <dsp:cNvPr id="0" name=""/>
        <dsp:cNvSpPr/>
      </dsp:nvSpPr>
      <dsp:spPr>
        <a:xfrm>
          <a:off x="7685803" y="2386726"/>
          <a:ext cx="3473689" cy="1473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Feature extractor will extract frames and save .npy file of features firebase(database) of application. </a:t>
          </a:r>
        </a:p>
      </dsp:txBody>
      <dsp:txXfrm>
        <a:off x="7685803" y="2386726"/>
        <a:ext cx="3473689" cy="14736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0882A7-83F9-481B-B58E-E7EF1EA0DC37}">
      <dsp:nvSpPr>
        <dsp:cNvPr id="0" name=""/>
        <dsp:cNvSpPr/>
      </dsp:nvSpPr>
      <dsp:spPr>
        <a:xfrm>
          <a:off x="2004974" y="27198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FDD519-7164-4C16-AE42-6BCEFAC8D09B}">
      <dsp:nvSpPr>
        <dsp:cNvPr id="0" name=""/>
        <dsp:cNvSpPr/>
      </dsp:nvSpPr>
      <dsp:spPr>
        <a:xfrm>
          <a:off x="816974" y="268625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Live Broadcast</a:t>
          </a:r>
        </a:p>
      </dsp:txBody>
      <dsp:txXfrm>
        <a:off x="816974" y="2686253"/>
        <a:ext cx="4320000" cy="720000"/>
      </dsp:txXfrm>
    </dsp:sp>
    <dsp:sp modelId="{E75B884B-8367-4D65-97D0-B7B60AC2BDE1}">
      <dsp:nvSpPr>
        <dsp:cNvPr id="0" name=""/>
        <dsp:cNvSpPr/>
      </dsp:nvSpPr>
      <dsp:spPr>
        <a:xfrm>
          <a:off x="7080975" y="27198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6755B6-2F28-4853-8746-16DAB31FC8EE}">
      <dsp:nvSpPr>
        <dsp:cNvPr id="0" name=""/>
        <dsp:cNvSpPr/>
      </dsp:nvSpPr>
      <dsp:spPr>
        <a:xfrm>
          <a:off x="5892975" y="268625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Archive Video (Broadcasted)</a:t>
          </a:r>
        </a:p>
      </dsp:txBody>
      <dsp:txXfrm>
        <a:off x="5892975" y="2686253"/>
        <a:ext cx="432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4606EF-A4B2-4D63-A51D-CDD8012F0036}">
      <dsp:nvSpPr>
        <dsp:cNvPr id="0" name=""/>
        <dsp:cNvSpPr/>
      </dsp:nvSpPr>
      <dsp:spPr>
        <a:xfrm>
          <a:off x="0" y="0"/>
          <a:ext cx="5917478" cy="653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 the archive selected video in frame extractor.</a:t>
          </a:r>
        </a:p>
      </dsp:txBody>
      <dsp:txXfrm>
        <a:off x="19129" y="19129"/>
        <a:ext cx="5136286" cy="614871"/>
      </dsp:txXfrm>
    </dsp:sp>
    <dsp:sp modelId="{BE42D31A-E19E-415A-9820-37E74ACC1AC1}">
      <dsp:nvSpPr>
        <dsp:cNvPr id="0" name=""/>
        <dsp:cNvSpPr/>
      </dsp:nvSpPr>
      <dsp:spPr>
        <a:xfrm>
          <a:off x="441889" y="743841"/>
          <a:ext cx="5917478" cy="653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Passes the frames in feature extractor, which will extract features.</a:t>
          </a:r>
        </a:p>
      </dsp:txBody>
      <dsp:txXfrm>
        <a:off x="461018" y="762970"/>
        <a:ext cx="5012796" cy="614871"/>
      </dsp:txXfrm>
    </dsp:sp>
    <dsp:sp modelId="{38929227-0E54-4FB3-8B03-FA90EF8E32EB}">
      <dsp:nvSpPr>
        <dsp:cNvPr id="0" name=""/>
        <dsp:cNvSpPr/>
      </dsp:nvSpPr>
      <dsp:spPr>
        <a:xfrm>
          <a:off x="883779" y="1487682"/>
          <a:ext cx="5917478" cy="653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Feature extractor will pass these features to match function.</a:t>
          </a:r>
        </a:p>
      </dsp:txBody>
      <dsp:txXfrm>
        <a:off x="902908" y="1506811"/>
        <a:ext cx="5012796" cy="614871"/>
      </dsp:txXfrm>
    </dsp:sp>
    <dsp:sp modelId="{7A826D7A-6856-4639-B4AC-EA81F931011D}">
      <dsp:nvSpPr>
        <dsp:cNvPr id="0" name=""/>
        <dsp:cNvSpPr/>
      </dsp:nvSpPr>
      <dsp:spPr>
        <a:xfrm>
          <a:off x="1325668" y="2231524"/>
          <a:ext cx="5917478" cy="653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Match function will match the archive video features with the selected advertisement features.</a:t>
          </a:r>
        </a:p>
      </dsp:txBody>
      <dsp:txXfrm>
        <a:off x="1344797" y="2250653"/>
        <a:ext cx="5012796" cy="614871"/>
      </dsp:txXfrm>
    </dsp:sp>
    <dsp:sp modelId="{D1028924-38EC-481D-A7F5-DFAC4AFDCC83}">
      <dsp:nvSpPr>
        <dsp:cNvPr id="0" name=""/>
        <dsp:cNvSpPr/>
      </dsp:nvSpPr>
      <dsp:spPr>
        <a:xfrm>
          <a:off x="1767558" y="2975365"/>
          <a:ext cx="5917478" cy="653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The video time where the features get match will be returned in report.</a:t>
          </a:r>
        </a:p>
      </dsp:txBody>
      <dsp:txXfrm>
        <a:off x="1786687" y="2994494"/>
        <a:ext cx="5012796" cy="614871"/>
      </dsp:txXfrm>
    </dsp:sp>
    <dsp:sp modelId="{F7E1D0F9-816E-4C33-ACD0-799CE73C3F02}">
      <dsp:nvSpPr>
        <dsp:cNvPr id="0" name=""/>
        <dsp:cNvSpPr/>
      </dsp:nvSpPr>
      <dsp:spPr>
        <a:xfrm>
          <a:off x="5492944" y="477147"/>
          <a:ext cx="424533" cy="4245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5588464" y="477147"/>
        <a:ext cx="233493" cy="319461"/>
      </dsp:txXfrm>
    </dsp:sp>
    <dsp:sp modelId="{35A215B8-BB64-470B-83DD-389C954AC02F}">
      <dsp:nvSpPr>
        <dsp:cNvPr id="0" name=""/>
        <dsp:cNvSpPr/>
      </dsp:nvSpPr>
      <dsp:spPr>
        <a:xfrm>
          <a:off x="5934834" y="1220988"/>
          <a:ext cx="424533" cy="4245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6030354" y="1220988"/>
        <a:ext cx="233493" cy="319461"/>
      </dsp:txXfrm>
    </dsp:sp>
    <dsp:sp modelId="{19D3F76C-086E-4E3F-9A49-41B9F98E7928}">
      <dsp:nvSpPr>
        <dsp:cNvPr id="0" name=""/>
        <dsp:cNvSpPr/>
      </dsp:nvSpPr>
      <dsp:spPr>
        <a:xfrm>
          <a:off x="6376723" y="1953944"/>
          <a:ext cx="424533" cy="4245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6472243" y="1953944"/>
        <a:ext cx="233493" cy="319461"/>
      </dsp:txXfrm>
    </dsp:sp>
    <dsp:sp modelId="{731A7541-E645-4B1B-B4CF-E00E4BB092B9}">
      <dsp:nvSpPr>
        <dsp:cNvPr id="0" name=""/>
        <dsp:cNvSpPr/>
      </dsp:nvSpPr>
      <dsp:spPr>
        <a:xfrm>
          <a:off x="6818613" y="2705043"/>
          <a:ext cx="424533" cy="4245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6914133" y="2705043"/>
        <a:ext cx="233493" cy="3194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4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88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0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2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4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07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76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1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50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5564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7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Monitor">
            <a:extLst>
              <a:ext uri="{FF2B5EF4-FFF2-40B4-BE49-F238E27FC236}">
                <a16:creationId xmlns:a16="http://schemas.microsoft.com/office/drawing/2014/main" id="{28F3C650-7976-4080-7E0B-53EBEC36F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3502" y="1047665"/>
            <a:ext cx="5030386" cy="50303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3ED938-27AF-2D1A-8DAE-63F6ABF78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FFFFFF"/>
                </a:solidFill>
              </a:rPr>
              <a:t>Advertisement Monitoring System Through Live Broadcast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1D0C68-86AA-BBA9-F40D-87918FE08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By: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Muhammad Furqan </a:t>
            </a:r>
            <a:r>
              <a:rPr lang="en-US" sz="1500" dirty="0" err="1">
                <a:solidFill>
                  <a:srgbClr val="EBEBEB"/>
                </a:solidFill>
              </a:rPr>
              <a:t>Javed</a:t>
            </a:r>
            <a:endParaRPr lang="en-US" sz="1500" dirty="0">
              <a:solidFill>
                <a:srgbClr val="EBEBEB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Hassan Raza Khan Tareen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Supervised By: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Dr. Imran Siddiqui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EBEBEB"/>
                </a:solidFill>
              </a:rPr>
              <a:t>Bahria University Islamabad Campus</a:t>
            </a:r>
            <a:br>
              <a:rPr lang="en-US" sz="1500" dirty="0">
                <a:solidFill>
                  <a:srgbClr val="EBEBEB"/>
                </a:solidFill>
              </a:rPr>
            </a:br>
            <a:endParaRPr lang="en-US" sz="15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58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756E02-ED49-E9FC-44DE-9187C7BE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20" y="2863801"/>
            <a:ext cx="1496952" cy="839136"/>
          </a:xfrm>
          <a:prstGeom prst="rect">
            <a:avLst/>
          </a:prstGeom>
          <a:ln w="28575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A1229E0-17EA-687A-E5B5-D1DE620E4608}"/>
              </a:ext>
            </a:extLst>
          </p:cNvPr>
          <p:cNvGrpSpPr/>
          <p:nvPr/>
        </p:nvGrpSpPr>
        <p:grpSpPr>
          <a:xfrm>
            <a:off x="2791847" y="2140968"/>
            <a:ext cx="997423" cy="2284801"/>
            <a:chOff x="4457727" y="3198128"/>
            <a:chExt cx="997423" cy="228480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0A74706-711C-A319-6C47-FBD387165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7727" y="3799351"/>
              <a:ext cx="997422" cy="48417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89E88E0-78C0-87ED-C0F4-3BC9EF125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7727" y="3198128"/>
              <a:ext cx="997423" cy="48417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988DFCE-37BB-0DBB-75E4-C5FF192B8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57727" y="4400574"/>
              <a:ext cx="997423" cy="48417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9CF5FD-02C1-33F4-BCED-E3D92E55A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57728" y="4998755"/>
              <a:ext cx="997422" cy="48417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D32F38BF-6110-65CD-749B-DF0E9FAF70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3608" y="3041281"/>
            <a:ext cx="1105528" cy="484173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D9FC49F-13C4-588B-D923-ADFE1A873F6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163" t="4885" r="24448" b="2038"/>
          <a:stretch/>
        </p:blipFill>
        <p:spPr>
          <a:xfrm>
            <a:off x="4603608" y="4183682"/>
            <a:ext cx="1323117" cy="1191429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26" name="Arrow: Right 1025">
            <a:extLst>
              <a:ext uri="{FF2B5EF4-FFF2-40B4-BE49-F238E27FC236}">
                <a16:creationId xmlns:a16="http://schemas.microsoft.com/office/drawing/2014/main" id="{EA72CC56-6EEF-8DDC-2570-34C188D5FB79}"/>
              </a:ext>
            </a:extLst>
          </p:cNvPr>
          <p:cNvSpPr/>
          <p:nvPr/>
        </p:nvSpPr>
        <p:spPr>
          <a:xfrm>
            <a:off x="2105047" y="3208321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926D77B-E66C-5A85-200B-F8C11CA23886}"/>
              </a:ext>
            </a:extLst>
          </p:cNvPr>
          <p:cNvSpPr/>
          <p:nvPr/>
        </p:nvSpPr>
        <p:spPr>
          <a:xfrm>
            <a:off x="3934793" y="3148275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2902CD6-108C-8923-AC36-7FBEBCC926BD}"/>
              </a:ext>
            </a:extLst>
          </p:cNvPr>
          <p:cNvSpPr/>
          <p:nvPr/>
        </p:nvSpPr>
        <p:spPr>
          <a:xfrm rot="5400000">
            <a:off x="4953442" y="3752697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98A848E2-7D2D-CBE1-A566-0ABBF5BF96F3}"/>
              </a:ext>
            </a:extLst>
          </p:cNvPr>
          <p:cNvSpPr/>
          <p:nvPr/>
        </p:nvSpPr>
        <p:spPr>
          <a:xfrm>
            <a:off x="6008696" y="4695003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750C21-C1C1-43AE-109A-C01E5DCA14D7}"/>
              </a:ext>
            </a:extLst>
          </p:cNvPr>
          <p:cNvGrpSpPr/>
          <p:nvPr/>
        </p:nvGrpSpPr>
        <p:grpSpPr>
          <a:xfrm>
            <a:off x="6641318" y="4458664"/>
            <a:ext cx="905853" cy="1013049"/>
            <a:chOff x="8293419" y="3390950"/>
            <a:chExt cx="905853" cy="1013049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955ADBE-C5BF-09ED-3D50-211FDD08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25890" y="3390950"/>
              <a:ext cx="708172" cy="70817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85E8736-9EF5-9624-3A61-ED832A5D47CC}"/>
                </a:ext>
              </a:extLst>
            </p:cNvPr>
            <p:cNvSpPr txBox="1"/>
            <p:nvPr/>
          </p:nvSpPr>
          <p:spPr>
            <a:xfrm>
              <a:off x="8293419" y="4096222"/>
              <a:ext cx="9058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Features</a:t>
              </a:r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19D474-3D08-9352-F8DA-BF12E5417779}"/>
              </a:ext>
            </a:extLst>
          </p:cNvPr>
          <p:cNvGrpSpPr/>
          <p:nvPr/>
        </p:nvGrpSpPr>
        <p:grpSpPr>
          <a:xfrm>
            <a:off x="8127971" y="4529755"/>
            <a:ext cx="905854" cy="870867"/>
            <a:chOff x="9602732" y="3630531"/>
            <a:chExt cx="905854" cy="870867"/>
          </a:xfrm>
        </p:grpSpPr>
        <p:pic>
          <p:nvPicPr>
            <p:cNvPr id="1032" name="Picture 8" descr="Matching Two Lists Easily and Accurately">
              <a:extLst>
                <a:ext uri="{FF2B5EF4-FFF2-40B4-BE49-F238E27FC236}">
                  <a16:creationId xmlns:a16="http://schemas.microsoft.com/office/drawing/2014/main" id="{8BF1C8F1-D6D7-79F1-1F0E-22AD1EC6E4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652"/>
            <a:stretch/>
          </p:blipFill>
          <p:spPr bwMode="auto">
            <a:xfrm>
              <a:off x="9602733" y="3630531"/>
              <a:ext cx="905853" cy="364343"/>
            </a:xfrm>
            <a:prstGeom prst="rect">
              <a:avLst/>
            </a:prstGeom>
            <a:ln w="3175" cap="sq" cmpd="thickThin">
              <a:solidFill>
                <a:schemeClr val="tx1">
                  <a:alpha val="0"/>
                </a:schemeClr>
              </a:solidFill>
              <a:prstDash val="solid"/>
              <a:miter lim="800000"/>
            </a:ln>
            <a:effectLst>
              <a:glow>
                <a:schemeClr val="accent1">
                  <a:alpha val="40000"/>
                </a:schemeClr>
              </a:glow>
              <a:innerShdw blurRad="76200">
                <a:srgbClr val="000000"/>
              </a:innerShdw>
              <a:reflection blurRad="25400" stA="11000" endPos="44000" dist="50800" dir="5400000" sy="-100000" algn="bl" rotWithShape="0"/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B7B7F4-7FC5-138C-2A5F-DA17875B9DAF}"/>
                </a:ext>
              </a:extLst>
            </p:cNvPr>
            <p:cNvSpPr txBox="1"/>
            <p:nvPr/>
          </p:nvSpPr>
          <p:spPr>
            <a:xfrm>
              <a:off x="9602732" y="3978178"/>
              <a:ext cx="9058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Matching Features</a:t>
              </a:r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36FFEF9-43CD-1B3B-B6D9-C85A1DBF8825}"/>
              </a:ext>
            </a:extLst>
          </p:cNvPr>
          <p:cNvSpPr/>
          <p:nvPr/>
        </p:nvSpPr>
        <p:spPr>
          <a:xfrm>
            <a:off x="7524975" y="4705303"/>
            <a:ext cx="514778" cy="270186"/>
          </a:xfrm>
          <a:prstGeom prst="rightArrow">
            <a:avLst>
              <a:gd name="adj1" fmla="val 100000"/>
              <a:gd name="adj2" fmla="val 6036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3006273D-8FE9-02C5-9398-FB9C8666B75D}"/>
              </a:ext>
            </a:extLst>
          </p:cNvPr>
          <p:cNvGrpSpPr/>
          <p:nvPr/>
        </p:nvGrpSpPr>
        <p:grpSpPr>
          <a:xfrm>
            <a:off x="8055210" y="5881635"/>
            <a:ext cx="994071" cy="898236"/>
            <a:chOff x="10385531" y="2272323"/>
            <a:chExt cx="994071" cy="89823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854E9C6-4AA1-5DB7-FB17-4301FC81B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627636" y="2272323"/>
              <a:ext cx="509863" cy="461665"/>
            </a:xfrm>
            <a:prstGeom prst="rect">
              <a:avLst/>
            </a:prstGeom>
          </p:spPr>
        </p:pic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1A9F927B-57E0-3E69-D442-2EB8C71CC6A2}"/>
                </a:ext>
              </a:extLst>
            </p:cNvPr>
            <p:cNvSpPr txBox="1"/>
            <p:nvPr/>
          </p:nvSpPr>
          <p:spPr>
            <a:xfrm>
              <a:off x="10385531" y="2708894"/>
              <a:ext cx="9940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Selected Ad.</a:t>
              </a:r>
            </a:p>
            <a:p>
              <a:pPr algn="ctr"/>
              <a:r>
                <a:rPr lang="en-US" sz="1200" dirty="0"/>
                <a:t>Features</a:t>
              </a:r>
            </a:p>
          </p:txBody>
        </p:sp>
      </p:grpSp>
      <p:sp>
        <p:nvSpPr>
          <p:cNvPr id="1037" name="Arrow: Right 1036">
            <a:extLst>
              <a:ext uri="{FF2B5EF4-FFF2-40B4-BE49-F238E27FC236}">
                <a16:creationId xmlns:a16="http://schemas.microsoft.com/office/drawing/2014/main" id="{85B6739A-88C6-EA2D-9255-3CA18A53B98C}"/>
              </a:ext>
            </a:extLst>
          </p:cNvPr>
          <p:cNvSpPr/>
          <p:nvPr/>
        </p:nvSpPr>
        <p:spPr>
          <a:xfrm rot="16200000">
            <a:off x="8333666" y="5483104"/>
            <a:ext cx="461665" cy="245680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27A619B9-E666-839A-0E4F-36E8BCA7CB8E}"/>
              </a:ext>
            </a:extLst>
          </p:cNvPr>
          <p:cNvSpPr/>
          <p:nvPr/>
        </p:nvSpPr>
        <p:spPr>
          <a:xfrm>
            <a:off x="9099845" y="4677657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7107897D-4252-EEC1-9B0E-5DFF58F1CF89}"/>
              </a:ext>
            </a:extLst>
          </p:cNvPr>
          <p:cNvGrpSpPr/>
          <p:nvPr/>
        </p:nvGrpSpPr>
        <p:grpSpPr>
          <a:xfrm>
            <a:off x="9606266" y="4507594"/>
            <a:ext cx="802433" cy="748026"/>
            <a:chOff x="9995583" y="4511993"/>
            <a:chExt cx="802433" cy="748026"/>
          </a:xfrm>
        </p:grpSpPr>
        <p:pic>
          <p:nvPicPr>
            <p:cNvPr id="1040" name="Picture 4" descr="Check mark">
              <a:extLst>
                <a:ext uri="{FF2B5EF4-FFF2-40B4-BE49-F238E27FC236}">
                  <a16:creationId xmlns:a16="http://schemas.microsoft.com/office/drawing/2014/main" id="{E5A468AF-F650-DF9B-10F2-E96291B275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69150" y="4511993"/>
              <a:ext cx="506380" cy="467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50B1E8E-9072-7889-87FA-BB6B0C75C837}"/>
                </a:ext>
              </a:extLst>
            </p:cNvPr>
            <p:cNvSpPr txBox="1"/>
            <p:nvPr/>
          </p:nvSpPr>
          <p:spPr>
            <a:xfrm>
              <a:off x="9995583" y="4952242"/>
              <a:ext cx="8024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Matched</a:t>
              </a:r>
            </a:p>
          </p:txBody>
        </p:sp>
      </p:grpSp>
      <p:grpSp>
        <p:nvGrpSpPr>
          <p:cNvPr id="1050" name="Group 1049">
            <a:extLst>
              <a:ext uri="{FF2B5EF4-FFF2-40B4-BE49-F238E27FC236}">
                <a16:creationId xmlns:a16="http://schemas.microsoft.com/office/drawing/2014/main" id="{5E9D31C0-5ABD-6FE1-BD99-45CE7E3EA895}"/>
              </a:ext>
            </a:extLst>
          </p:cNvPr>
          <p:cNvGrpSpPr/>
          <p:nvPr/>
        </p:nvGrpSpPr>
        <p:grpSpPr>
          <a:xfrm>
            <a:off x="8129598" y="2857801"/>
            <a:ext cx="854643" cy="989311"/>
            <a:chOff x="8220336" y="2983431"/>
            <a:chExt cx="905852" cy="1036029"/>
          </a:xfrm>
        </p:grpSpPr>
        <p:pic>
          <p:nvPicPr>
            <p:cNvPr id="1038" name="Picture 2" descr="Cancel - Free signs icons">
              <a:extLst>
                <a:ext uri="{FF2B5EF4-FFF2-40B4-BE49-F238E27FC236}">
                  <a16:creationId xmlns:a16="http://schemas.microsoft.com/office/drawing/2014/main" id="{9D6C671D-7785-3E04-747D-2C6D264482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165" y="2983431"/>
              <a:ext cx="558287" cy="523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B52D7DB3-9748-0A59-82EB-D574E044B68C}"/>
                </a:ext>
              </a:extLst>
            </p:cNvPr>
            <p:cNvSpPr txBox="1"/>
            <p:nvPr/>
          </p:nvSpPr>
          <p:spPr>
            <a:xfrm>
              <a:off x="8220336" y="3496240"/>
              <a:ext cx="9058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Not Matched</a:t>
              </a:r>
            </a:p>
          </p:txBody>
        </p:sp>
      </p:grpSp>
      <p:sp>
        <p:nvSpPr>
          <p:cNvPr id="1045" name="Arrow: Right 1044">
            <a:extLst>
              <a:ext uri="{FF2B5EF4-FFF2-40B4-BE49-F238E27FC236}">
                <a16:creationId xmlns:a16="http://schemas.microsoft.com/office/drawing/2014/main" id="{97349678-5B75-2556-9409-B463EF1AA9A6}"/>
              </a:ext>
            </a:extLst>
          </p:cNvPr>
          <p:cNvSpPr/>
          <p:nvPr/>
        </p:nvSpPr>
        <p:spPr>
          <a:xfrm rot="16200000">
            <a:off x="9861953" y="4000037"/>
            <a:ext cx="467895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E70CE8AA-76A8-2A09-C526-33495EBB4B68}"/>
              </a:ext>
            </a:extLst>
          </p:cNvPr>
          <p:cNvGrpSpPr/>
          <p:nvPr/>
        </p:nvGrpSpPr>
        <p:grpSpPr>
          <a:xfrm>
            <a:off x="10946534" y="4245781"/>
            <a:ext cx="970321" cy="1154841"/>
            <a:chOff x="9902469" y="2778552"/>
            <a:chExt cx="970321" cy="1154841"/>
          </a:xfrm>
        </p:grpSpPr>
        <p:pic>
          <p:nvPicPr>
            <p:cNvPr id="1047" name="Picture 8" descr="Text,symbol,black And White - Clipart Report, HD Png Download - kindpng">
              <a:extLst>
                <a:ext uri="{FF2B5EF4-FFF2-40B4-BE49-F238E27FC236}">
                  <a16:creationId xmlns:a16="http://schemas.microsoft.com/office/drawing/2014/main" id="{49839D31-3A9B-27F2-BDBE-D54CD75A9B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9670" b="89963" l="10000" r="90000">
                          <a14:foregroundMark x1="49884" y1="9670" x2="49884" y2="9670"/>
                          <a14:foregroundMark x1="44070" y1="88494" x2="44070" y2="88494"/>
                          <a14:foregroundMark x1="44535" y1="75765" x2="44535" y2="75765"/>
                          <a14:foregroundMark x1="40930" y1="62056" x2="40930" y2="62056"/>
                          <a14:foregroundMark x1="42558" y1="49327" x2="42558" y2="49327"/>
                          <a14:foregroundMark x1="41512" y1="37699" x2="41512" y2="3769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86566" y="2778552"/>
              <a:ext cx="588964" cy="5595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287B45A1-DE14-01B3-780F-478C8E1B6CBD}"/>
                </a:ext>
              </a:extLst>
            </p:cNvPr>
            <p:cNvSpPr txBox="1"/>
            <p:nvPr/>
          </p:nvSpPr>
          <p:spPr>
            <a:xfrm>
              <a:off x="9902469" y="3287062"/>
              <a:ext cx="970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Save time &amp; Duration in report</a:t>
              </a:r>
            </a:p>
          </p:txBody>
        </p:sp>
      </p:grpSp>
      <p:sp>
        <p:nvSpPr>
          <p:cNvPr id="1049" name="Arrow: Right 1048">
            <a:extLst>
              <a:ext uri="{FF2B5EF4-FFF2-40B4-BE49-F238E27FC236}">
                <a16:creationId xmlns:a16="http://schemas.microsoft.com/office/drawing/2014/main" id="{3203627E-90D0-060A-DA65-EFFF76D88C47}"/>
              </a:ext>
            </a:extLst>
          </p:cNvPr>
          <p:cNvSpPr/>
          <p:nvPr/>
        </p:nvSpPr>
        <p:spPr>
          <a:xfrm rot="16200000">
            <a:off x="8294857" y="4048589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8" name="Arrow: Right 1057">
            <a:extLst>
              <a:ext uri="{FF2B5EF4-FFF2-40B4-BE49-F238E27FC236}">
                <a16:creationId xmlns:a16="http://schemas.microsoft.com/office/drawing/2014/main" id="{9022F362-F96D-94FA-FD19-01DEAD8EA7FB}"/>
              </a:ext>
            </a:extLst>
          </p:cNvPr>
          <p:cNvSpPr/>
          <p:nvPr/>
        </p:nvSpPr>
        <p:spPr>
          <a:xfrm>
            <a:off x="10459780" y="4677657"/>
            <a:ext cx="514778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0" name="Arrow: Right 1059">
            <a:extLst>
              <a:ext uri="{FF2B5EF4-FFF2-40B4-BE49-F238E27FC236}">
                <a16:creationId xmlns:a16="http://schemas.microsoft.com/office/drawing/2014/main" id="{6CDB4E4E-0ED6-9F0F-12C5-4B0A9FF9BF4D}"/>
              </a:ext>
            </a:extLst>
          </p:cNvPr>
          <p:cNvSpPr/>
          <p:nvPr/>
        </p:nvSpPr>
        <p:spPr>
          <a:xfrm>
            <a:off x="8974895" y="3277757"/>
            <a:ext cx="544166" cy="270186"/>
          </a:xfrm>
          <a:prstGeom prst="rightArrow">
            <a:avLst>
              <a:gd name="adj1" fmla="val 100000"/>
              <a:gd name="adj2" fmla="val 500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38C9A4AE-F511-332E-DC9C-C57C156C7178}"/>
              </a:ext>
            </a:extLst>
          </p:cNvPr>
          <p:cNvGrpSpPr/>
          <p:nvPr/>
        </p:nvGrpSpPr>
        <p:grpSpPr>
          <a:xfrm>
            <a:off x="9519062" y="2921275"/>
            <a:ext cx="1198107" cy="949208"/>
            <a:chOff x="9519062" y="2921275"/>
            <a:chExt cx="1198107" cy="949208"/>
          </a:xfrm>
        </p:grpSpPr>
        <p:pic>
          <p:nvPicPr>
            <p:cNvPr id="1057" name="Picture 12" descr="Repeat icon vector isolated on white background, logo concept of Repeat  sign on transparent background, black filled symbol Stock Vector | Adobe  Stock">
              <a:extLst>
                <a:ext uri="{FF2B5EF4-FFF2-40B4-BE49-F238E27FC236}">
                  <a16:creationId xmlns:a16="http://schemas.microsoft.com/office/drawing/2014/main" id="{A1362521-6C99-D9D0-26FB-104E19AA5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21200" b="58500" l="28100" r="71300">
                          <a14:foregroundMark x1="28100" y1="43100" x2="28100" y2="43100"/>
                          <a14:foregroundMark x1="48300" y1="58500" x2="48300" y2="58500"/>
                          <a14:foregroundMark x1="71300" y1="46800" x2="71300" y2="46800"/>
                          <a14:foregroundMark x1="52800" y1="26300" x2="52800" y2="263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6" t="16734" r="25571" b="37823"/>
            <a:stretch/>
          </p:blipFill>
          <p:spPr bwMode="auto">
            <a:xfrm>
              <a:off x="9875709" y="2921275"/>
              <a:ext cx="484811" cy="497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1" name="TextBox 1060">
              <a:extLst>
                <a:ext uri="{FF2B5EF4-FFF2-40B4-BE49-F238E27FC236}">
                  <a16:creationId xmlns:a16="http://schemas.microsoft.com/office/drawing/2014/main" id="{94AD7267-7310-8E86-DDCC-3DCA455CF564}"/>
                </a:ext>
              </a:extLst>
            </p:cNvPr>
            <p:cNvSpPr txBox="1"/>
            <p:nvPr/>
          </p:nvSpPr>
          <p:spPr>
            <a:xfrm>
              <a:off x="9519062" y="3408818"/>
              <a:ext cx="11981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Repeat Process for next frame</a:t>
              </a:r>
            </a:p>
          </p:txBody>
        </p:sp>
      </p:grpSp>
      <p:sp>
        <p:nvSpPr>
          <p:cNvPr id="1066" name="Title 1">
            <a:extLst>
              <a:ext uri="{FF2B5EF4-FFF2-40B4-BE49-F238E27FC236}">
                <a16:creationId xmlns:a16="http://schemas.microsoft.com/office/drawing/2014/main" id="{A7E4F31E-6335-7249-FE55-FFCFDAD83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Monitor Advertisement(contd.)</a:t>
            </a:r>
          </a:p>
        </p:txBody>
      </p:sp>
    </p:spTree>
    <p:extLst>
      <p:ext uri="{BB962C8B-B14F-4D97-AF65-F5344CB8AC3E}">
        <p14:creationId xmlns:p14="http://schemas.microsoft.com/office/powerpoint/2010/main" val="3747056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 animBg="1"/>
      <p:bldP spid="3" grpId="0" animBg="1"/>
      <p:bldP spid="4" grpId="0" animBg="1"/>
      <p:bldP spid="5" grpId="0" animBg="1"/>
      <p:bldP spid="12" grpId="0" animBg="1"/>
      <p:bldP spid="1037" grpId="0" animBg="1"/>
      <p:bldP spid="1039" grpId="0" animBg="1"/>
      <p:bldP spid="1045" grpId="0" animBg="1"/>
      <p:bldP spid="1049" grpId="0" animBg="1"/>
      <p:bldP spid="1058" grpId="0" animBg="1"/>
      <p:bldP spid="106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FE2A1-5BD1-A088-EF0F-2C6A331D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Advertisement(contd.)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71B22-8770-D392-1680-11D0E964F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7251"/>
            <a:ext cx="7685037" cy="3628495"/>
          </a:xfrm>
        </p:spPr>
        <p:txBody>
          <a:bodyPr>
            <a:normAutofit/>
          </a:bodyPr>
          <a:lstStyle/>
          <a:p>
            <a:r>
              <a:rPr lang="en-US" dirty="0"/>
              <a:t>Execute live broadcasts from selected source.</a:t>
            </a:r>
          </a:p>
          <a:p>
            <a:r>
              <a:rPr lang="en-US" dirty="0"/>
              <a:t>Extract frame of broadcast on each second and pass it to feature extractor.</a:t>
            </a:r>
          </a:p>
          <a:p>
            <a:r>
              <a:rPr lang="en-US" dirty="0"/>
              <a:t>Feature extractor will pass these features to match function.</a:t>
            </a:r>
          </a:p>
          <a:p>
            <a:r>
              <a:rPr lang="en-US" dirty="0"/>
              <a:t>Where the extracted features of live broadcast matched with selected advertisement features.</a:t>
            </a:r>
          </a:p>
          <a:p>
            <a:r>
              <a:rPr lang="en-US" dirty="0"/>
              <a:t>Function will return the Boolean result.</a:t>
            </a:r>
          </a:p>
          <a:p>
            <a:r>
              <a:rPr lang="en-US" dirty="0"/>
              <a:t>The time and duration of matched features will be saved in report.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1ADD6E4-623D-4E37-28B9-7AC949625D3D}"/>
              </a:ext>
            </a:extLst>
          </p:cNvPr>
          <p:cNvSpPr txBox="1">
            <a:spLocks/>
          </p:cNvSpPr>
          <p:nvPr/>
        </p:nvSpPr>
        <p:spPr>
          <a:xfrm>
            <a:off x="581192" y="2020768"/>
            <a:ext cx="3674533" cy="50441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Live Broadcast</a:t>
            </a:r>
          </a:p>
        </p:txBody>
      </p:sp>
    </p:spTree>
    <p:extLst>
      <p:ext uri="{BB962C8B-B14F-4D97-AF65-F5344CB8AC3E}">
        <p14:creationId xmlns:p14="http://schemas.microsoft.com/office/powerpoint/2010/main" val="3183791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FE2A1-5BD1-A088-EF0F-2C6A331D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Advertisement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A8AEAA2F-213C-9AB5-C2BE-188BF12F69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3360986"/>
              </p:ext>
            </p:extLst>
          </p:nvPr>
        </p:nvGraphicFramePr>
        <p:xfrm>
          <a:off x="2253481" y="2783886"/>
          <a:ext cx="7685037" cy="3628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31ADD6E4-623D-4E37-28B9-7AC949625D3D}"/>
              </a:ext>
            </a:extLst>
          </p:cNvPr>
          <p:cNvSpPr txBox="1">
            <a:spLocks/>
          </p:cNvSpPr>
          <p:nvPr/>
        </p:nvSpPr>
        <p:spPr>
          <a:xfrm>
            <a:off x="581192" y="1982836"/>
            <a:ext cx="3674533" cy="554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Archive Video</a:t>
            </a:r>
          </a:p>
        </p:txBody>
      </p:sp>
    </p:spTree>
    <p:extLst>
      <p:ext uri="{BB962C8B-B14F-4D97-AF65-F5344CB8AC3E}">
        <p14:creationId xmlns:p14="http://schemas.microsoft.com/office/powerpoint/2010/main" val="456895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F4606EF-A4B2-4D63-A51D-CDD8012F0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DF4606EF-A4B2-4D63-A51D-CDD8012F00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7E1D0F9-816E-4C33-ACD0-799CE73C3F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F7E1D0F9-816E-4C33-ACD0-799CE73C3F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E42D31A-E19E-415A-9820-37E74ACC1A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BE42D31A-E19E-415A-9820-37E74ACC1A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5A215B8-BB64-470B-83DD-389C954AC0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35A215B8-BB64-470B-83DD-389C954AC0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29227-0E54-4FB3-8B03-FA90EF8E32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38929227-0E54-4FB3-8B03-FA90EF8E32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9D3F76C-086E-4E3F-9A49-41B9F98E79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graphicEl>
                                              <a:dgm id="{19D3F76C-086E-4E3F-9A49-41B9F98E79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A826D7A-6856-4639-B4AC-EA81F93101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dgm id="{7A826D7A-6856-4639-B4AC-EA81F93101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31A7541-E645-4B1B-B4CF-E00E4BB092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731A7541-E645-4B1B-B4CF-E00E4BB092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1028924-38EC-481D-A7F5-DFAC4AFDCC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graphicEl>
                                              <a:dgm id="{D1028924-38EC-481D-A7F5-DFAC4AFDCC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8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FEE7E9-86CC-D153-62A2-C3C03270C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1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Dataset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776D5-A219-C804-CDB1-1FF30071D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387" y="2254102"/>
            <a:ext cx="4947221" cy="365034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Video Based Dataset.</a:t>
            </a:r>
          </a:p>
          <a:p>
            <a:r>
              <a:rPr lang="en-US">
                <a:solidFill>
                  <a:srgbClr val="FFFFFF"/>
                </a:solidFill>
              </a:rPr>
              <a:t>15 advertisements are fed for test purpose.</a:t>
            </a:r>
          </a:p>
          <a:p>
            <a:r>
              <a:rPr lang="en-US">
                <a:solidFill>
                  <a:srgbClr val="FFFFFF"/>
                </a:solidFill>
              </a:rPr>
              <a:t>More can be done. </a:t>
            </a:r>
          </a:p>
          <a:p>
            <a:r>
              <a:rPr lang="en-US">
                <a:solidFill>
                  <a:srgbClr val="FFFFFF"/>
                </a:solidFill>
              </a:rPr>
              <a:t>Live Broadcasts and Broadcasted Videos are also used as test.</a:t>
            </a:r>
          </a:p>
          <a:p>
            <a:endParaRPr lang="en-US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3DE342E3-AED9-1021-007C-D0721A677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81" r="9091" b="3201"/>
          <a:stretch/>
        </p:blipFill>
        <p:spPr>
          <a:xfrm>
            <a:off x="6468084" y="2040669"/>
            <a:ext cx="4952475" cy="278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59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CDB7EB-A3F7-E616-8A80-0304D629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019" y="3109965"/>
            <a:ext cx="3081576" cy="12762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Tests Confusion matrix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B833B2A6-BE96-5A46-B11C-3A060A205C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331667"/>
              </p:ext>
            </p:extLst>
          </p:nvPr>
        </p:nvGraphicFramePr>
        <p:xfrm>
          <a:off x="1526181" y="1420330"/>
          <a:ext cx="5247345" cy="3601494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749115">
                  <a:extLst>
                    <a:ext uri="{9D8B030D-6E8A-4147-A177-3AD203B41FA5}">
                      <a16:colId xmlns:a16="http://schemas.microsoft.com/office/drawing/2014/main" val="1006614008"/>
                    </a:ext>
                  </a:extLst>
                </a:gridCol>
                <a:gridCol w="1749115">
                  <a:extLst>
                    <a:ext uri="{9D8B030D-6E8A-4147-A177-3AD203B41FA5}">
                      <a16:colId xmlns:a16="http://schemas.microsoft.com/office/drawing/2014/main" val="2864469712"/>
                    </a:ext>
                  </a:extLst>
                </a:gridCol>
                <a:gridCol w="1749115">
                  <a:extLst>
                    <a:ext uri="{9D8B030D-6E8A-4147-A177-3AD203B41FA5}">
                      <a16:colId xmlns:a16="http://schemas.microsoft.com/office/drawing/2014/main" val="3733602825"/>
                    </a:ext>
                  </a:extLst>
                </a:gridCol>
              </a:tblGrid>
              <a:tr h="1200498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Advertisement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Advertisement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318792"/>
                  </a:ext>
                </a:extLst>
              </a:tr>
              <a:tr h="1200498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Advertisement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158836"/>
                  </a:ext>
                </a:extLst>
              </a:tr>
              <a:tr h="1200498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Advertisement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320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8D57393-033A-C011-215F-2C701F88E3C1}"/>
              </a:ext>
            </a:extLst>
          </p:cNvPr>
          <p:cNvSpPr txBox="1"/>
          <p:nvPr/>
        </p:nvSpPr>
        <p:spPr>
          <a:xfrm rot="16200000">
            <a:off x="583944" y="3037300"/>
            <a:ext cx="1221378" cy="367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B46CF-EF2F-BD0F-2087-0C66651B8E0D}"/>
              </a:ext>
            </a:extLst>
          </p:cNvPr>
          <p:cNvSpPr txBox="1"/>
          <p:nvPr/>
        </p:nvSpPr>
        <p:spPr>
          <a:xfrm>
            <a:off x="3589821" y="952895"/>
            <a:ext cx="862506" cy="367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DE7C7E-2A71-CF38-B1C6-8E7927EF666D}"/>
              </a:ext>
            </a:extLst>
          </p:cNvPr>
          <p:cNvSpPr txBox="1"/>
          <p:nvPr/>
        </p:nvSpPr>
        <p:spPr>
          <a:xfrm>
            <a:off x="1378410" y="5295900"/>
            <a:ext cx="5395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= 0.959</a:t>
            </a:r>
          </a:p>
          <a:p>
            <a:r>
              <a:rPr lang="en-US" dirty="0"/>
              <a:t>Recall = 0.883</a:t>
            </a:r>
          </a:p>
          <a:p>
            <a:r>
              <a:rPr lang="en-US" dirty="0"/>
              <a:t>Precision = 0.895</a:t>
            </a:r>
          </a:p>
        </p:txBody>
      </p:sp>
    </p:spTree>
    <p:extLst>
      <p:ext uri="{BB962C8B-B14F-4D97-AF65-F5344CB8AC3E}">
        <p14:creationId xmlns:p14="http://schemas.microsoft.com/office/powerpoint/2010/main" val="633934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65E41-01B7-07F3-D6EF-4F4EC9A64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440" y="1640652"/>
            <a:ext cx="6834511" cy="384441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2E5B7-9AD2-2A87-B162-3D0E89134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136867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2E5B7-9AD2-2A87-B162-3D0E89134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Interface</a:t>
            </a: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262CFB0-CBAC-4B42-B115-C04986CD0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37081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D3F106-F501-8B0A-9AC3-3A2E12DA34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11" t="299" r="279" b="-299"/>
          <a:stretch/>
        </p:blipFill>
        <p:spPr>
          <a:xfrm>
            <a:off x="446534" y="830894"/>
            <a:ext cx="6293482" cy="3546042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80C35990-E81C-43AE-B207-1CAD6CFC8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48660" y="4432079"/>
            <a:ext cx="83731" cy="19607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8FCAD0-E651-F31F-9572-06729818B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3" b="-3"/>
          <a:stretch/>
        </p:blipFill>
        <p:spPr>
          <a:xfrm>
            <a:off x="5118272" y="1181100"/>
            <a:ext cx="3795868" cy="23342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2B879A-B2BC-A097-0860-CFFEAE31A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806" y="1638299"/>
            <a:ext cx="4149854" cy="233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11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1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17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19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BBA3C4-006B-107C-EB84-B7C740FD0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759531"/>
            <a:ext cx="5331481" cy="2998957"/>
          </a:xfrm>
          <a:prstGeom prst="rect">
            <a:avLst/>
          </a:prstGeom>
        </p:spPr>
      </p:pic>
      <p:cxnSp>
        <p:nvCxnSpPr>
          <p:cNvPr id="34" name="Straight Connector 21">
            <a:extLst>
              <a:ext uri="{FF2B5EF4-FFF2-40B4-BE49-F238E27FC236}">
                <a16:creationId xmlns:a16="http://schemas.microsoft.com/office/drawing/2014/main" id="{169958B5-5C27-4A9A-983B-AC6A83EF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9331BAB-8050-8F50-A64E-42F66A84C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759532"/>
            <a:ext cx="5331478" cy="2998956"/>
          </a:xfrm>
          <a:prstGeom prst="rect">
            <a:avLst/>
          </a:prstGeom>
        </p:spPr>
      </p:pic>
      <p:sp useBgFill="1">
        <p:nvSpPr>
          <p:cNvPr id="35" name="Rectangle 23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2E5B7-9AD2-2A87-B162-3D0E89134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886582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64D80A-B9F3-02CB-EF5A-20D5B1E0A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828" y="635448"/>
            <a:ext cx="5331481" cy="299895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69958B5-5C27-4A9A-983B-AC6A83EF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B5462EE-9733-29A6-7638-6EAB9FE63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635449"/>
            <a:ext cx="5331478" cy="2998956"/>
          </a:xfrm>
          <a:prstGeom prst="rect">
            <a:avLst/>
          </a:prstGeom>
        </p:spPr>
      </p:pic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2E5B7-9AD2-2A87-B162-3D0E89134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2444831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3FCAFE-8476-AA56-7A8F-FE3130B8E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139" y="759531"/>
            <a:ext cx="5331481" cy="2998957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9958B5-5C27-4A9A-983B-AC6A83EF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61FABF2-C7A4-2D46-7417-6F2B2B6F0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759532"/>
            <a:ext cx="5331478" cy="2998956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89CC7-5255-D870-708B-A1AE10F55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131358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C5A73-67DD-D817-5171-FA137CB4C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Introduction(contd.)</a:t>
            </a:r>
          </a:p>
        </p:txBody>
      </p:sp>
      <p:sp>
        <p:nvSpPr>
          <p:cNvPr id="126" name="Content Placeholder 2">
            <a:extLst>
              <a:ext uri="{FF2B5EF4-FFF2-40B4-BE49-F238E27FC236}">
                <a16:creationId xmlns:a16="http://schemas.microsoft.com/office/drawing/2014/main" id="{0C8644A7-1B53-F33A-755D-9152D72BE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225075" cy="3678303"/>
          </a:xfrm>
        </p:spPr>
        <p:txBody>
          <a:bodyPr>
            <a:normAutofit/>
          </a:bodyPr>
          <a:lstStyle/>
          <a:p>
            <a:r>
              <a:rPr lang="en-US" dirty="0"/>
              <a:t>There are hundreds of videos broadcasted on the daily basis.</a:t>
            </a:r>
          </a:p>
          <a:p>
            <a:r>
              <a:rPr lang="en-US" dirty="0"/>
              <a:t>And in these broadcast videos there are large number of advertisements are displayed.</a:t>
            </a:r>
          </a:p>
          <a:p>
            <a:r>
              <a:rPr lang="en-US" dirty="0"/>
              <a:t>Live Broadcasts Revenue worldwide 171bn USD.  (expected growth 3% in 2023, Statista)</a:t>
            </a:r>
          </a:p>
          <a:p>
            <a:r>
              <a:rPr lang="en-US" dirty="0"/>
              <a:t>The advertisers/sponsors pay the TV channels, Live broadcasters for their advertisements based on seconds.</a:t>
            </a:r>
          </a:p>
          <a:p>
            <a:r>
              <a:rPr lang="en-US" dirty="0"/>
              <a:t>Example: Sports season, Important events of state </a:t>
            </a:r>
            <a:r>
              <a:rPr lang="en-US" dirty="0" err="1"/>
              <a:t>e.g</a:t>
            </a:r>
            <a:r>
              <a:rPr lang="en-US" dirty="0"/>
              <a:t> election season, or cultural event.</a:t>
            </a:r>
          </a:p>
          <a:p>
            <a:endParaRPr lang="en-US" dirty="0"/>
          </a:p>
        </p:txBody>
      </p:sp>
      <p:pic>
        <p:nvPicPr>
          <p:cNvPr id="2050" name="Picture 2" descr="4 TV Advertising Trends to Guide Your 2022 Strategy">
            <a:extLst>
              <a:ext uri="{FF2B5EF4-FFF2-40B4-BE49-F238E27FC236}">
                <a16:creationId xmlns:a16="http://schemas.microsoft.com/office/drawing/2014/main" id="{996D95DA-528E-DDB7-83CC-6057BAF5F2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1" r="32626" b="2"/>
          <a:stretch/>
        </p:blipFill>
        <p:spPr bwMode="auto">
          <a:xfrm>
            <a:off x="8051799" y="1871133"/>
            <a:ext cx="3683001" cy="4504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1C8AE1-7584-12A9-8CC7-FDDB46AFC2F2}"/>
              </a:ext>
            </a:extLst>
          </p:cNvPr>
          <p:cNvSpPr txBox="1"/>
          <p:nvPr/>
        </p:nvSpPr>
        <p:spPr>
          <a:xfrm>
            <a:off x="646749" y="6200228"/>
            <a:ext cx="92465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Statista: https://www.statista.com/topics/5952/television-advertising-worldwide/</a:t>
            </a:r>
          </a:p>
        </p:txBody>
      </p:sp>
    </p:spTree>
    <p:extLst>
      <p:ext uri="{BB962C8B-B14F-4D97-AF65-F5344CB8AC3E}">
        <p14:creationId xmlns:p14="http://schemas.microsoft.com/office/powerpoint/2010/main" val="404925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CA430-9EB2-8CBE-50D7-47241CE51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73231"/>
            <a:ext cx="3054091" cy="4711539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88E73-66E5-BB78-EF23-86A545FCD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629" y="1073231"/>
            <a:ext cx="6599582" cy="471153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As news channels are the most vital source to advertise a brand but somehow the advertisement of the clients is not displayed.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Our goal is to help clients in monitoring their advertisements.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And keep record of their payments and broadcasted advertisements.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Future goals</a:t>
            </a:r>
          </a:p>
        </p:txBody>
      </p:sp>
    </p:spTree>
    <p:extLst>
      <p:ext uri="{BB962C8B-B14F-4D97-AF65-F5344CB8AC3E}">
        <p14:creationId xmlns:p14="http://schemas.microsoft.com/office/powerpoint/2010/main" val="203549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7A8A7-67B5-E9D2-5512-17576A6C2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Camera lens close up">
            <a:extLst>
              <a:ext uri="{FF2B5EF4-FFF2-40B4-BE49-F238E27FC236}">
                <a16:creationId xmlns:a16="http://schemas.microsoft.com/office/drawing/2014/main" id="{17CFD234-4039-B4DC-2330-191C0BECC2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8" r="17128"/>
          <a:stretch/>
        </p:blipFill>
        <p:spPr>
          <a:xfrm>
            <a:off x="4654295" y="457200"/>
            <a:ext cx="7086151" cy="589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58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207B7B-5C57-458C-BE38-95D2CD76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77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5" y="0"/>
            <a:ext cx="4654295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4B1556-35CB-66ED-F170-EF5E0894D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235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9600B54C-9A1A-E175-7891-E8D1F319E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9157" y="647808"/>
            <a:ext cx="5581779" cy="558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00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9F908-1FA0-D42A-05D6-2892F6572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1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A5072-E039-F159-DACD-0B60C31F3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387" y="2254102"/>
            <a:ext cx="4947221" cy="36503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>
                <a:solidFill>
                  <a:srgbClr val="FFFFFF"/>
                </a:solidFill>
              </a:rPr>
              <a:t>Advertisement Monitoring System through Live Broadcasts.</a:t>
            </a:r>
          </a:p>
          <a:p>
            <a:pPr>
              <a:lnSpc>
                <a:spcPct val="90000"/>
              </a:lnSpc>
            </a:pPr>
            <a:r>
              <a:rPr lang="en-US" sz="1700">
                <a:solidFill>
                  <a:srgbClr val="FFFFFF"/>
                </a:solidFill>
              </a:rPr>
              <a:t>To monitor Live broadcasts and Achieve Broadcasted Video.</a:t>
            </a:r>
          </a:p>
          <a:p>
            <a:pPr>
              <a:lnSpc>
                <a:spcPct val="90000"/>
              </a:lnSpc>
            </a:pPr>
            <a:r>
              <a:rPr lang="en-US" sz="1700">
                <a:solidFill>
                  <a:srgbClr val="FFFFFF"/>
                </a:solidFill>
              </a:rPr>
              <a:t>Generates Report of Monitored advertisement.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>
              <a:solidFill>
                <a:srgbClr val="FFFFFF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>
                <a:solidFill>
                  <a:srgbClr val="FFFFFF"/>
                </a:solidFill>
              </a:rPr>
              <a:t>To minimize the challenge, companies and brands are facing in monitoring their advertisements.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>
                <a:solidFill>
                  <a:srgbClr val="FFFFFF"/>
                </a:solidFill>
              </a:rPr>
              <a:t>To maximize the profit by monitoring the advertisement, so advertisers invest the right amount of money for the time the advertisement is played.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solidFill>
                <a:srgbClr val="FFFFFF"/>
              </a:solidFill>
            </a:endParaRPr>
          </a:p>
        </p:txBody>
      </p:sp>
      <p:pic>
        <p:nvPicPr>
          <p:cNvPr id="1026" name="Picture 2" descr="10 Ways of using Media Monitoring and Analytics in Digital Advertising">
            <a:extLst>
              <a:ext uri="{FF2B5EF4-FFF2-40B4-BE49-F238E27FC236}">
                <a16:creationId xmlns:a16="http://schemas.microsoft.com/office/drawing/2014/main" id="{2590DB4D-A416-B309-4E4B-792B05FD70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42" r="23709" b="1"/>
          <a:stretch/>
        </p:blipFill>
        <p:spPr bwMode="auto">
          <a:xfrm>
            <a:off x="6471512" y="960723"/>
            <a:ext cx="4945619" cy="494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142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22">
            <a:extLst>
              <a:ext uri="{FF2B5EF4-FFF2-40B4-BE49-F238E27FC236}">
                <a16:creationId xmlns:a16="http://schemas.microsoft.com/office/drawing/2014/main" id="{A88E2400-FAC4-468B-846D-75E60D0A0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FAD2CA5C-E1A7-4B7C-8BD8-210689271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1B38F-1D33-CD60-813C-BE3138992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Problem?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CD437476-CD39-C446-BB54-30060ABD7D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817386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3344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5227C5BC-6306-48C3-8DB5-534271925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graphicEl>
                                              <a:dgm id="{5227C5BC-6306-48C3-8DB5-5342719251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E08C35B6-A626-4A49-9F1F-2D34FF676C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>
                                            <p:graphicEl>
                                              <a:dgm id="{E08C35B6-A626-4A49-9F1F-2D34FF676C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60966971-0E87-44F7-9427-40FCA9DD91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>
                                            <p:graphicEl>
                                              <a:dgm id="{60966971-0E87-44F7-9427-40FCA9DD91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247222BF-3533-4BA0-B8D7-79B6EED40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graphicEl>
                                              <a:dgm id="{247222BF-3533-4BA0-B8D7-79B6EED407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C54F583-D819-4DE9-8ABC-5F63566CE5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>
                                            <p:graphicEl>
                                              <a:dgm id="{7C54F583-D819-4DE9-8ABC-5F63566CE5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F0DE771-FF1E-498B-B580-63EEA1902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>
                                            <p:graphicEl>
                                              <a:dgm id="{4F0DE771-FF1E-498B-B580-63EEA1902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ECBE5FD0-CBE2-4275-9370-A62A44B70E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graphicEl>
                                              <a:dgm id="{ECBE5FD0-CBE2-4275-9370-A62A44B70E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92D7F6D-5200-4297-8276-572F6FB7CB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graphicEl>
                                              <a:dgm id="{792D7F6D-5200-4297-8276-572F6FB7CB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E61C58C-F00A-4EF1-BF02-06E53679D4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>
                                            <p:graphicEl>
                                              <a:dgm id="{4E61C58C-F00A-4EF1-BF02-06E53679D4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00A4-3FC8-110A-6345-30CD8D006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Methodology(contd.)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21180EBF-C1B7-2481-548C-4DFE19841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" b="2448"/>
          <a:stretch/>
        </p:blipFill>
        <p:spPr>
          <a:xfrm>
            <a:off x="1756686" y="1837848"/>
            <a:ext cx="8678627" cy="5020152"/>
          </a:xfrm>
        </p:spPr>
      </p:pic>
    </p:spTree>
    <p:extLst>
      <p:ext uri="{BB962C8B-B14F-4D97-AF65-F5344CB8AC3E}">
        <p14:creationId xmlns:p14="http://schemas.microsoft.com/office/powerpoint/2010/main" val="2659332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00A4-3FC8-110A-6345-30CD8D006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Methodology(contd.)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8BCBE18C-171A-77EF-2A0A-2154873AB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59" b="15470"/>
          <a:stretch/>
        </p:blipFill>
        <p:spPr>
          <a:xfrm>
            <a:off x="464883" y="2090059"/>
            <a:ext cx="11308260" cy="4320072"/>
          </a:xfrm>
        </p:spPr>
      </p:pic>
    </p:spTree>
    <p:extLst>
      <p:ext uri="{BB962C8B-B14F-4D97-AF65-F5344CB8AC3E}">
        <p14:creationId xmlns:p14="http://schemas.microsoft.com/office/powerpoint/2010/main" val="3491069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9">
            <a:extLst>
              <a:ext uri="{FF2B5EF4-FFF2-40B4-BE49-F238E27FC236}">
                <a16:creationId xmlns:a16="http://schemas.microsoft.com/office/drawing/2014/main" id="{EA97CA5D-BCDD-4F61-B77F-34068368B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BB80117C-7F39-43C5-86D0-1B3E99AB5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05E7B6-E053-322C-2189-A0A5DE9F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Methodology(contd.): Feature Extraction</a:t>
            </a:r>
          </a:p>
        </p:txBody>
      </p:sp>
      <p:grpSp>
        <p:nvGrpSpPr>
          <p:cNvPr id="26" name="Group 13">
            <a:extLst>
              <a:ext uri="{FF2B5EF4-FFF2-40B4-BE49-F238E27FC236}">
                <a16:creationId xmlns:a16="http://schemas.microsoft.com/office/drawing/2014/main" id="{22A9BB93-2DF4-4EFD-94C3-A0CC895CD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0B3C702-83B2-4274-BF5A-C42475E28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15">
              <a:extLst>
                <a:ext uri="{FF2B5EF4-FFF2-40B4-BE49-F238E27FC236}">
                  <a16:creationId xmlns:a16="http://schemas.microsoft.com/office/drawing/2014/main" id="{5B7BEE93-7680-4E07-8B35-53D4D53F2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626784A-218C-4257-AC79-DD5BC6EF9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BB5C3D-19C3-B722-93C7-ABC1D9D52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2085297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4863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C3327FE-5D37-42CB-B19D-9591C7B895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C3327FE-5D37-42CB-B19D-9591C7B895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49232BF-EC3A-400B-87BA-F885EE05F2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49232BF-EC3A-400B-87BA-F885EE05F2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8E3C9A-B963-4FD3-B085-BD91F9890D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D98E3C9A-B963-4FD3-B085-BD91F9890D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B44AE5-D2D5-4072-BBFF-30F6DE78DB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84B44AE5-D2D5-4072-BBFF-30F6DE78DB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1FB19D-3EA9-4ED1-BBDC-43F03714D5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AB1FB19D-3EA9-4ED1-BBDC-43F03714D5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181B0F1-5777-432B-9C02-22DDD7477F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6181B0F1-5777-432B-9C02-22DDD7477F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D86844-3211-04C5-B610-8F8C25395A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6516118"/>
              </p:ext>
            </p:extLst>
          </p:nvPr>
        </p:nvGraphicFramePr>
        <p:xfrm>
          <a:off x="457200" y="2097088"/>
          <a:ext cx="11187390" cy="4079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2C251632-BD0D-9850-0BF5-11012F9BA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Methodology(contd.): Feed Advertisement</a:t>
            </a:r>
          </a:p>
        </p:txBody>
      </p:sp>
    </p:spTree>
    <p:extLst>
      <p:ext uri="{BB962C8B-B14F-4D97-AF65-F5344CB8AC3E}">
        <p14:creationId xmlns:p14="http://schemas.microsoft.com/office/powerpoint/2010/main" val="4095213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A9C2C7-7D20-43CA-A0A8-C2F37DD147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FA9C2C7-7D20-43CA-A0A8-C2F37DD147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D53D28-7F5A-4A24-9AD5-2D6DD912E9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02D53D28-7F5A-4A24-9AD5-2D6DD912E9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3DF440E-B908-424A-A5AA-4B00BE4086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53DF440E-B908-424A-A5AA-4B00BE4086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0ABB64E-8A44-4844-A831-7E10E4F041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80ABB64E-8A44-4844-A831-7E10E4F041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9F0144-E254-4411-A43F-5F2C54ACC2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9F0144-E254-4411-A43F-5F2C54ACC2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148C1F7-4991-4E7D-824F-2267BF462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1148C1F7-4991-4E7D-824F-2267BF462C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A88C8E-6436-47FC-8688-ADEEBED87E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0DA88C8E-6436-47FC-8688-ADEEBED87E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77ECD34-2605-4B06-B5BB-673A57E53D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F77ECD34-2605-4B06-B5BB-673A57E53D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47E0D6D-2132-47BF-B92F-335FC98AC3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947E0D6D-2132-47BF-B92F-335FC98AC3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E93C9D-6CBC-43D1-B104-12883163E1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46E93C9D-6CBC-43D1-B104-12883163E1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EE5B064-E8DA-43D4-8DF5-24281707E9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9EE5B064-E8DA-43D4-8DF5-24281707E9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47F03D-9D42-4F44-B8EE-23C56A4048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graphicEl>
                                              <a:dgm id="{3E47F03D-9D42-4F44-B8EE-23C56A4048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D0F9-EC4B-0A5C-75A4-E401BA93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Methodology(contd.): Monitor Advertisement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B3043EA-691E-0EA8-ECE9-4B29B1B81E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05945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566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5846</TotalTime>
  <Words>619</Words>
  <Application>Microsoft Office PowerPoint</Application>
  <PresentationFormat>Widescreen</PresentationFormat>
  <Paragraphs>94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Gill Sans MT</vt:lpstr>
      <vt:lpstr>Wingdings 2</vt:lpstr>
      <vt:lpstr>Dividend</vt:lpstr>
      <vt:lpstr>Advertisement Monitoring System Through Live Broadcast</vt:lpstr>
      <vt:lpstr>Introduction(contd.)</vt:lpstr>
      <vt:lpstr>Introduction</vt:lpstr>
      <vt:lpstr>Problem?</vt:lpstr>
      <vt:lpstr>Methodology(contd.)</vt:lpstr>
      <vt:lpstr>Methodology(contd.)</vt:lpstr>
      <vt:lpstr>Methodology(contd.): Feature Extraction</vt:lpstr>
      <vt:lpstr>Methodology(contd.): Feed Advertisement</vt:lpstr>
      <vt:lpstr>Methodology(contd.): Monitor Advertisement</vt:lpstr>
      <vt:lpstr>Monitor Advertisement(contd.)</vt:lpstr>
      <vt:lpstr>Monitor Advertisement(contd.)</vt:lpstr>
      <vt:lpstr>Monitor Advertisement</vt:lpstr>
      <vt:lpstr>Dataset</vt:lpstr>
      <vt:lpstr>Tests Confusion matrix</vt:lpstr>
      <vt:lpstr>Interface</vt:lpstr>
      <vt:lpstr>Interface</vt:lpstr>
      <vt:lpstr>Interface</vt:lpstr>
      <vt:lpstr>Interface</vt:lpstr>
      <vt:lpstr>Interface</vt:lpstr>
      <vt:lpstr>Conclusion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Advertisement Monitoring System Through Live Broadcast</dc:title>
  <dc:creator>01-134191-082</dc:creator>
  <cp:lastModifiedBy>01-134191-082</cp:lastModifiedBy>
  <cp:revision>8</cp:revision>
  <dcterms:created xsi:type="dcterms:W3CDTF">2022-11-16T04:21:36Z</dcterms:created>
  <dcterms:modified xsi:type="dcterms:W3CDTF">2022-12-26T08:11:18Z</dcterms:modified>
</cp:coreProperties>
</file>

<file path=docProps/thumbnail.jpeg>
</file>